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ags/tag2.xml" ContentType="application/vnd.openxmlformats-officedocument.presentationml.tags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tags/tag5.xml" ContentType="application/vnd.openxmlformats-officedocument.presentationml.tags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tags/tag6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6.xml" ContentType="application/vnd.openxmlformats-officedocument.theme+xml"/>
  <Override PartName="/ppt/tags/tag7.xml" ContentType="application/vnd.openxmlformats-officedocument.presentationml.tags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tags/tag8.xml" ContentType="application/vnd.openxmlformats-officedocument.presentationml.tags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8.xml" ContentType="application/vnd.openxmlformats-officedocument.theme+xml"/>
  <Override PartName="/ppt/tags/tag9.xml" ContentType="application/vnd.openxmlformats-officedocument.presentationml.tags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9.xml" ContentType="application/vnd.openxmlformats-officedocument.theme+xml"/>
  <Override PartName="/ppt/tags/tag10.xml" ContentType="application/vnd.openxmlformats-officedocument.presentationml.tags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10.xml" ContentType="application/vnd.openxmlformats-officedocument.theme+xml"/>
  <Override PartName="/ppt/tags/tag11.xml" ContentType="application/vnd.openxmlformats-officedocument.presentationml.tags+xml"/>
  <Override PartName="/ppt/theme/theme11.xml" ContentType="application/vnd.openxmlformats-officedocument.theme+xml"/>
  <Override PartName="/ppt/theme/theme12.xml" ContentType="application/vnd.openxmlformats-officedocument.theme+xml"/>
  <Override PartName="/ppt/tags/tag12.xml" ContentType="application/vnd.openxmlformats-officedocument.presentationml.tags+xml"/>
  <Override PartName="/ppt/notesSlides/notesSlide1.xml" ContentType="application/vnd.openxmlformats-officedocument.presentationml.notesSlide+xml"/>
  <Override PartName="/ppt/tags/tag13.xml" ContentType="application/vnd.openxmlformats-officedocument.presentationml.tags+xml"/>
  <Override PartName="/ppt/notesSlides/notesSlide2.xml" ContentType="application/vnd.openxmlformats-officedocument.presentationml.notesSlide+xml"/>
  <Override PartName="/ppt/tags/tag14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5.xml" ContentType="application/vnd.openxmlformats-officedocument.presentationml.tags+xml"/>
  <Override PartName="/ppt/notesSlides/notesSlide6.xml" ContentType="application/vnd.openxmlformats-officedocument.presentationml.notesSlide+xml"/>
  <Override PartName="/ppt/tags/tag16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4"/>
    <p:sldMasterId id="2147483767" r:id="rId5"/>
    <p:sldMasterId id="2147483778" r:id="rId6"/>
    <p:sldMasterId id="2147483809" r:id="rId7"/>
    <p:sldMasterId id="2147483819" r:id="rId8"/>
    <p:sldMasterId id="2147483829" r:id="rId9"/>
    <p:sldMasterId id="2147483844" r:id="rId10"/>
    <p:sldMasterId id="2147483854" r:id="rId11"/>
    <p:sldMasterId id="2147483864" r:id="rId12"/>
    <p:sldMasterId id="2147483874" r:id="rId13"/>
  </p:sldMasterIdLst>
  <p:notesMasterIdLst>
    <p:notesMasterId r:id="rId28"/>
  </p:notesMasterIdLst>
  <p:handoutMasterIdLst>
    <p:handoutMasterId r:id="rId29"/>
  </p:handoutMasterIdLst>
  <p:sldIdLst>
    <p:sldId id="316" r:id="rId14"/>
    <p:sldId id="384" r:id="rId15"/>
    <p:sldId id="363" r:id="rId16"/>
    <p:sldId id="388" r:id="rId17"/>
    <p:sldId id="374" r:id="rId18"/>
    <p:sldId id="372" r:id="rId19"/>
    <p:sldId id="383" r:id="rId20"/>
    <p:sldId id="387" r:id="rId21"/>
    <p:sldId id="352" r:id="rId22"/>
    <p:sldId id="381" r:id="rId23"/>
    <p:sldId id="375" r:id="rId24"/>
    <p:sldId id="364" r:id="rId25"/>
    <p:sldId id="367" r:id="rId26"/>
    <p:sldId id="370" r:id="rId27"/>
  </p:sldIdLst>
  <p:sldSz cx="9144000" cy="5143500" type="screen16x9"/>
  <p:notesSz cx="6858000" cy="9144000"/>
  <p:custDataLst>
    <p:tags r:id="rId30"/>
  </p:custDataLst>
  <p:defaultTextStyle>
    <a:defPPr>
      <a:defRPr lang="en-GB"/>
    </a:defPPr>
    <a:lvl1pPr algn="l" defTabSz="712788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Helvetica 75" pitchFamily="34" charset="0"/>
        <a:ea typeface="ＭＳ Ｐゴシック" pitchFamily="34" charset="-128"/>
        <a:cs typeface="+mn-cs"/>
      </a:defRPr>
    </a:lvl1pPr>
    <a:lvl2pPr marL="355600" indent="101600" algn="l" defTabSz="712788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Helvetica 75" pitchFamily="34" charset="0"/>
        <a:ea typeface="ＭＳ Ｐゴシック" pitchFamily="34" charset="-128"/>
        <a:cs typeface="+mn-cs"/>
      </a:defRPr>
    </a:lvl2pPr>
    <a:lvl3pPr marL="712788" indent="201613" algn="l" defTabSz="712788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Helvetica 75" pitchFamily="34" charset="0"/>
        <a:ea typeface="ＭＳ Ｐゴシック" pitchFamily="34" charset="-128"/>
        <a:cs typeface="+mn-cs"/>
      </a:defRPr>
    </a:lvl3pPr>
    <a:lvl4pPr marL="1068388" indent="303213" algn="l" defTabSz="712788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Helvetica 75" pitchFamily="34" charset="0"/>
        <a:ea typeface="ＭＳ Ｐゴシック" pitchFamily="34" charset="-128"/>
        <a:cs typeface="+mn-cs"/>
      </a:defRPr>
    </a:lvl4pPr>
    <a:lvl5pPr marL="1425575" indent="403225" algn="l" defTabSz="712788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Helvetica 75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Helvetica 75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Helvetica 75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Helvetica 75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Helvetica 75" pitchFamily="34" charset="0"/>
        <a:ea typeface="ＭＳ Ｐゴシック" pitchFamily="34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E0F0A6CA-7CFA-4B8F-A762-266448AD0AB5}">
          <p14:sldIdLst>
            <p14:sldId id="316"/>
            <p14:sldId id="384"/>
          </p14:sldIdLst>
        </p14:section>
        <p14:section name="Equipement Casques et Oreillettes" id="{3F428ACB-1496-4942-9B28-AB00EDEA3966}">
          <p14:sldIdLst>
            <p14:sldId id="363"/>
            <p14:sldId id="388"/>
            <p14:sldId id="374"/>
            <p14:sldId id="372"/>
            <p14:sldId id="383"/>
            <p14:sldId id="387"/>
          </p14:sldIdLst>
        </p14:section>
        <p14:section name="Equipement Audio Conférence" id="{23E91DA0-7207-4454-A58F-A8D7C59F61E7}">
          <p14:sldIdLst>
            <p14:sldId id="352"/>
            <p14:sldId id="381"/>
            <p14:sldId id="375"/>
          </p14:sldIdLst>
        </p14:section>
        <p14:section name="Branchements au Mitel 67i" id="{6CB0CAA4-D402-4D02-9807-A08A6268A6C2}">
          <p14:sldIdLst>
            <p14:sldId id="364"/>
            <p14:sldId id="367"/>
          </p14:sldIdLst>
        </p14:section>
        <p14:section name="Branchement au Panasonic TGP 600" id="{FD2D443A-0C56-45BE-A0D9-B4806065268B}">
          <p14:sldIdLst>
            <p14:sldId id="37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029">
          <p15:clr>
            <a:srgbClr val="A4A3A4"/>
          </p15:clr>
        </p15:guide>
        <p15:guide id="2" orient="horz" pos="2618">
          <p15:clr>
            <a:srgbClr val="A4A3A4"/>
          </p15:clr>
        </p15:guide>
        <p15:guide id="3" orient="horz" pos="2816">
          <p15:clr>
            <a:srgbClr val="A4A3A4"/>
          </p15:clr>
        </p15:guide>
        <p15:guide id="4" orient="horz" pos="607">
          <p15:clr>
            <a:srgbClr val="A4A3A4"/>
          </p15:clr>
        </p15:guide>
        <p15:guide id="5" orient="horz" pos="822">
          <p15:clr>
            <a:srgbClr val="A4A3A4"/>
          </p15:clr>
        </p15:guide>
        <p15:guide id="6" orient="horz" pos="2394">
          <p15:clr>
            <a:srgbClr val="A4A3A4"/>
          </p15:clr>
        </p15:guide>
        <p15:guide id="7" orient="horz" pos="1723">
          <p15:clr>
            <a:srgbClr val="A4A3A4"/>
          </p15:clr>
        </p15:guide>
        <p15:guide id="8" orient="horz" pos="1935">
          <p15:clr>
            <a:srgbClr val="A4A3A4"/>
          </p15:clr>
        </p15:guide>
        <p15:guide id="9" orient="horz" pos="216">
          <p15:clr>
            <a:srgbClr val="A4A3A4"/>
          </p15:clr>
        </p15:guide>
        <p15:guide id="10" pos="5550">
          <p15:clr>
            <a:srgbClr val="A4A3A4"/>
          </p15:clr>
        </p15:guide>
        <p15:guide id="11" pos="214">
          <p15:clr>
            <a:srgbClr val="A4A3A4"/>
          </p15:clr>
        </p15:guide>
        <p15:guide id="12" pos="2775">
          <p15:clr>
            <a:srgbClr val="A4A3A4"/>
          </p15:clr>
        </p15:guide>
        <p15:guide id="13" pos="2985">
          <p15:clr>
            <a:srgbClr val="A4A3A4"/>
          </p15:clr>
        </p15:guide>
        <p15:guide id="14" pos="3888">
          <p15:clr>
            <a:srgbClr val="A4A3A4"/>
          </p15:clr>
        </p15:guide>
        <p15:guide id="15" pos="4100">
          <p15:clr>
            <a:srgbClr val="A4A3A4"/>
          </p15:clr>
        </p15:guide>
        <p15:guide id="16" pos="1877">
          <p15:clr>
            <a:srgbClr val="A4A3A4"/>
          </p15:clr>
        </p15:guide>
        <p15:guide id="17" pos="166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2F2F2"/>
    <a:srgbClr val="FFEBFF"/>
    <a:srgbClr val="FFCCFF"/>
    <a:srgbClr val="A4EDC8"/>
    <a:srgbClr val="00E699"/>
    <a:srgbClr val="99FFCC"/>
    <a:srgbClr val="FFFFFF"/>
    <a:srgbClr val="FF0000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7CFEE7-B237-4787-8444-0A0118775775}" v="30" dt="2026-05-22T15:45:41.9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688" autoAdjust="0"/>
    <p:restoredTop sz="95737" autoAdjust="0"/>
  </p:normalViewPr>
  <p:slideViewPr>
    <p:cSldViewPr snapToObjects="1">
      <p:cViewPr varScale="1">
        <p:scale>
          <a:sx n="158" d="100"/>
          <a:sy n="158" d="100"/>
        </p:scale>
        <p:origin x="780" y="114"/>
      </p:cViewPr>
      <p:guideLst>
        <p:guide orient="horz" pos="3029"/>
        <p:guide orient="horz" pos="2618"/>
        <p:guide orient="horz" pos="2816"/>
        <p:guide orient="horz" pos="607"/>
        <p:guide orient="horz" pos="822"/>
        <p:guide orient="horz" pos="2394"/>
        <p:guide orient="horz" pos="1723"/>
        <p:guide orient="horz" pos="1935"/>
        <p:guide orient="horz" pos="216"/>
        <p:guide pos="5550"/>
        <p:guide pos="214"/>
        <p:guide pos="2775"/>
        <p:guide pos="2985"/>
        <p:guide pos="3888"/>
        <p:guide pos="4100"/>
        <p:guide pos="1877"/>
        <p:guide pos="16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 showGuides="1">
      <p:cViewPr varScale="1">
        <p:scale>
          <a:sx n="57" d="100"/>
          <a:sy n="57" d="100"/>
        </p:scale>
        <p:origin x="-276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slide" Target="slides/slide8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notesMaster" Target="notesMasters/notesMaster1.xml"/><Relationship Id="rId36" Type="http://schemas.microsoft.com/office/2015/10/relationships/revisionInfo" Target="revisionInfo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6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tags" Target="tags/tag1.xml"/><Relationship Id="rId35" Type="http://schemas.microsoft.com/office/2016/11/relationships/changesInfo" Target="changesInfos/changesInfo1.xml"/><Relationship Id="rId8" Type="http://schemas.openxmlformats.org/officeDocument/2006/relationships/slideMaster" Target="slideMasters/slideMaster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POSITO Stephanie DEF" userId="6b5381b3-a9b7-41a1-a64d-4516708bb3a3" providerId="ADAL" clId="{3ACCCBC1-A08A-4EA6-B279-F6F460B964B9}"/>
    <pc:docChg chg="undo custSel addSld delSld modSld modSection">
      <pc:chgData name="ESPOSITO Stephanie DEF" userId="6b5381b3-a9b7-41a1-a64d-4516708bb3a3" providerId="ADAL" clId="{3ACCCBC1-A08A-4EA6-B279-F6F460B964B9}" dt="2026-05-22T15:46:10.996" v="175" actId="113"/>
      <pc:docMkLst>
        <pc:docMk/>
      </pc:docMkLst>
      <pc:sldChg chg="modSp mod">
        <pc:chgData name="ESPOSITO Stephanie DEF" userId="6b5381b3-a9b7-41a1-a64d-4516708bb3a3" providerId="ADAL" clId="{3ACCCBC1-A08A-4EA6-B279-F6F460B964B9}" dt="2026-05-18T13:39:16.527" v="4" actId="20577"/>
        <pc:sldMkLst>
          <pc:docMk/>
          <pc:sldMk cId="653230476" sldId="316"/>
        </pc:sldMkLst>
        <pc:spChg chg="mod">
          <ac:chgData name="ESPOSITO Stephanie DEF" userId="6b5381b3-a9b7-41a1-a64d-4516708bb3a3" providerId="ADAL" clId="{3ACCCBC1-A08A-4EA6-B279-F6F460B964B9}" dt="2026-05-18T13:39:16.527" v="4" actId="20577"/>
          <ac:spMkLst>
            <pc:docMk/>
            <pc:sldMk cId="653230476" sldId="316"/>
            <ac:spMk id="4" creationId="{00000000-0000-0000-0000-000000000000}"/>
          </ac:spMkLst>
        </pc:spChg>
      </pc:sldChg>
      <pc:sldChg chg="addSp delSp modSp mod">
        <pc:chgData name="ESPOSITO Stephanie DEF" userId="6b5381b3-a9b7-41a1-a64d-4516708bb3a3" providerId="ADAL" clId="{3ACCCBC1-A08A-4EA6-B279-F6F460B964B9}" dt="2026-05-18T14:02:22.566" v="51"/>
        <pc:sldMkLst>
          <pc:docMk/>
          <pc:sldMk cId="136300472" sldId="363"/>
        </pc:sldMkLst>
        <pc:graphicFrameChg chg="add mod">
          <ac:chgData name="ESPOSITO Stephanie DEF" userId="6b5381b3-a9b7-41a1-a64d-4516708bb3a3" providerId="ADAL" clId="{3ACCCBC1-A08A-4EA6-B279-F6F460B964B9}" dt="2026-05-18T14:02:22.566" v="51"/>
          <ac:graphicFrameMkLst>
            <pc:docMk/>
            <pc:sldMk cId="136300472" sldId="363"/>
            <ac:graphicFrameMk id="8" creationId="{D717852C-775A-2264-D93B-44A557C8F0F1}"/>
          </ac:graphicFrameMkLst>
        </pc:graphicFrameChg>
      </pc:sldChg>
      <pc:sldChg chg="addSp delSp modSp mod">
        <pc:chgData name="ESPOSITO Stephanie DEF" userId="6b5381b3-a9b7-41a1-a64d-4516708bb3a3" providerId="ADAL" clId="{3ACCCBC1-A08A-4EA6-B279-F6F460B964B9}" dt="2026-05-18T14:01:37.340" v="47"/>
        <pc:sldMkLst>
          <pc:docMk/>
          <pc:sldMk cId="1716054527" sldId="372"/>
        </pc:sldMkLst>
        <pc:graphicFrameChg chg="add mod">
          <ac:chgData name="ESPOSITO Stephanie DEF" userId="6b5381b3-a9b7-41a1-a64d-4516708bb3a3" providerId="ADAL" clId="{3ACCCBC1-A08A-4EA6-B279-F6F460B964B9}" dt="2026-05-18T14:01:37.340" v="47"/>
          <ac:graphicFrameMkLst>
            <pc:docMk/>
            <pc:sldMk cId="1716054527" sldId="372"/>
            <ac:graphicFrameMk id="5" creationId="{EE91C6F2-218F-8AF7-D99F-333C571D5F5C}"/>
          </ac:graphicFrameMkLst>
        </pc:graphicFrameChg>
      </pc:sldChg>
      <pc:sldChg chg="del mod modShow">
        <pc:chgData name="ESPOSITO Stephanie DEF" userId="6b5381b3-a9b7-41a1-a64d-4516708bb3a3" providerId="ADAL" clId="{3ACCCBC1-A08A-4EA6-B279-F6F460B964B9}" dt="2026-05-18T14:11:56.018" v="93" actId="47"/>
        <pc:sldMkLst>
          <pc:docMk/>
          <pc:sldMk cId="1472108536" sldId="373"/>
        </pc:sldMkLst>
      </pc:sldChg>
      <pc:sldChg chg="addSp delSp modSp mod">
        <pc:chgData name="ESPOSITO Stephanie DEF" userId="6b5381b3-a9b7-41a1-a64d-4516708bb3a3" providerId="ADAL" clId="{3ACCCBC1-A08A-4EA6-B279-F6F460B964B9}" dt="2026-05-18T14:01:56.524" v="49"/>
        <pc:sldMkLst>
          <pc:docMk/>
          <pc:sldMk cId="1709945021" sldId="374"/>
        </pc:sldMkLst>
        <pc:graphicFrameChg chg="add mod">
          <ac:chgData name="ESPOSITO Stephanie DEF" userId="6b5381b3-a9b7-41a1-a64d-4516708bb3a3" providerId="ADAL" clId="{3ACCCBC1-A08A-4EA6-B279-F6F460B964B9}" dt="2026-05-18T14:01:56.524" v="49"/>
          <ac:graphicFrameMkLst>
            <pc:docMk/>
            <pc:sldMk cId="1709945021" sldId="374"/>
            <ac:graphicFrameMk id="2" creationId="{BBF5BA5D-74A7-1BAB-7AB7-F2F7FB46300C}"/>
          </ac:graphicFrameMkLst>
        </pc:graphicFrameChg>
      </pc:sldChg>
      <pc:sldChg chg="addSp delSp modSp mod">
        <pc:chgData name="ESPOSITO Stephanie DEF" userId="6b5381b3-a9b7-41a1-a64d-4516708bb3a3" providerId="ADAL" clId="{3ACCCBC1-A08A-4EA6-B279-F6F460B964B9}" dt="2026-05-22T15:44:36.369" v="169" actId="1036"/>
        <pc:sldMkLst>
          <pc:docMk/>
          <pc:sldMk cId="4213168682" sldId="383"/>
        </pc:sldMkLst>
        <pc:spChg chg="mod">
          <ac:chgData name="ESPOSITO Stephanie DEF" userId="6b5381b3-a9b7-41a1-a64d-4516708bb3a3" providerId="ADAL" clId="{3ACCCBC1-A08A-4EA6-B279-F6F460B964B9}" dt="2026-05-22T15:44:36.369" v="169" actId="1036"/>
          <ac:spMkLst>
            <pc:docMk/>
            <pc:sldMk cId="4213168682" sldId="383"/>
            <ac:spMk id="9" creationId="{16FA167C-3574-A25D-506C-CCE8E7CDE90E}"/>
          </ac:spMkLst>
        </pc:spChg>
        <pc:graphicFrameChg chg="add mod modGraphic">
          <ac:chgData name="ESPOSITO Stephanie DEF" userId="6b5381b3-a9b7-41a1-a64d-4516708bb3a3" providerId="ADAL" clId="{3ACCCBC1-A08A-4EA6-B279-F6F460B964B9}" dt="2026-05-18T14:17:40.803" v="95"/>
          <ac:graphicFrameMkLst>
            <pc:docMk/>
            <pc:sldMk cId="4213168682" sldId="383"/>
            <ac:graphicFrameMk id="7" creationId="{91D2913C-C5BC-E92F-DF46-BDE43CB91F04}"/>
          </ac:graphicFrameMkLst>
        </pc:graphicFrameChg>
      </pc:sldChg>
      <pc:sldChg chg="modSp mod">
        <pc:chgData name="ESPOSITO Stephanie DEF" userId="6b5381b3-a9b7-41a1-a64d-4516708bb3a3" providerId="ADAL" clId="{3ACCCBC1-A08A-4EA6-B279-F6F460B964B9}" dt="2026-05-22T15:43:58.846" v="167" actId="207"/>
        <pc:sldMkLst>
          <pc:docMk/>
          <pc:sldMk cId="1837487421" sldId="384"/>
        </pc:sldMkLst>
        <pc:spChg chg="mod">
          <ac:chgData name="ESPOSITO Stephanie DEF" userId="6b5381b3-a9b7-41a1-a64d-4516708bb3a3" providerId="ADAL" clId="{3ACCCBC1-A08A-4EA6-B279-F6F460B964B9}" dt="2026-05-18T13:40:07.022" v="13" actId="14100"/>
          <ac:spMkLst>
            <pc:docMk/>
            <pc:sldMk cId="1837487421" sldId="384"/>
            <ac:spMk id="27" creationId="{00000000-0000-0000-0000-000000000000}"/>
          </ac:spMkLst>
        </pc:spChg>
        <pc:spChg chg="mod">
          <ac:chgData name="ESPOSITO Stephanie DEF" userId="6b5381b3-a9b7-41a1-a64d-4516708bb3a3" providerId="ADAL" clId="{3ACCCBC1-A08A-4EA6-B279-F6F460B964B9}" dt="2026-05-18T13:40:16.120" v="15" actId="14100"/>
          <ac:spMkLst>
            <pc:docMk/>
            <pc:sldMk cId="1837487421" sldId="384"/>
            <ac:spMk id="28" creationId="{00000000-0000-0000-0000-000000000000}"/>
          </ac:spMkLst>
        </pc:spChg>
        <pc:graphicFrameChg chg="mod modGraphic">
          <ac:chgData name="ESPOSITO Stephanie DEF" userId="6b5381b3-a9b7-41a1-a64d-4516708bb3a3" providerId="ADAL" clId="{3ACCCBC1-A08A-4EA6-B279-F6F460B964B9}" dt="2026-05-22T15:43:58.846" v="167" actId="207"/>
          <ac:graphicFrameMkLst>
            <pc:docMk/>
            <pc:sldMk cId="1837487421" sldId="384"/>
            <ac:graphicFrameMk id="4" creationId="{E2BAD814-F0E0-1AD3-C781-7BB11B598972}"/>
          </ac:graphicFrameMkLst>
        </pc:graphicFrameChg>
      </pc:sldChg>
      <pc:sldChg chg="addSp delSp modSp mod">
        <pc:chgData name="ESPOSITO Stephanie DEF" userId="6b5381b3-a9b7-41a1-a64d-4516708bb3a3" providerId="ADAL" clId="{3ACCCBC1-A08A-4EA6-B279-F6F460B964B9}" dt="2026-05-18T14:07:48.862" v="75"/>
        <pc:sldMkLst>
          <pc:docMk/>
          <pc:sldMk cId="1105298401" sldId="387"/>
        </pc:sldMkLst>
        <pc:graphicFrameChg chg="add mod">
          <ac:chgData name="ESPOSITO Stephanie DEF" userId="6b5381b3-a9b7-41a1-a64d-4516708bb3a3" providerId="ADAL" clId="{3ACCCBC1-A08A-4EA6-B279-F6F460B964B9}" dt="2026-05-18T14:07:48.862" v="75"/>
          <ac:graphicFrameMkLst>
            <pc:docMk/>
            <pc:sldMk cId="1105298401" sldId="387"/>
            <ac:graphicFrameMk id="3" creationId="{EA1E232E-8CD2-F656-F16F-E27043365C30}"/>
          </ac:graphicFrameMkLst>
        </pc:graphicFrameChg>
      </pc:sldChg>
      <pc:sldChg chg="new del">
        <pc:chgData name="ESPOSITO Stephanie DEF" userId="6b5381b3-a9b7-41a1-a64d-4516708bb3a3" providerId="ADAL" clId="{3ACCCBC1-A08A-4EA6-B279-F6F460B964B9}" dt="2026-05-18T15:58:41.950" v="97" actId="47"/>
        <pc:sldMkLst>
          <pc:docMk/>
          <pc:sldMk cId="444912414" sldId="388"/>
        </pc:sldMkLst>
      </pc:sldChg>
      <pc:sldChg chg="addSp delSp modSp add mod">
        <pc:chgData name="ESPOSITO Stephanie DEF" userId="6b5381b3-a9b7-41a1-a64d-4516708bb3a3" providerId="ADAL" clId="{3ACCCBC1-A08A-4EA6-B279-F6F460B964B9}" dt="2026-05-22T15:46:10.996" v="175" actId="113"/>
        <pc:sldMkLst>
          <pc:docMk/>
          <pc:sldMk cId="2168604550" sldId="388"/>
        </pc:sldMkLst>
        <pc:spChg chg="mod">
          <ac:chgData name="ESPOSITO Stephanie DEF" userId="6b5381b3-a9b7-41a1-a64d-4516708bb3a3" providerId="ADAL" clId="{3ACCCBC1-A08A-4EA6-B279-F6F460B964B9}" dt="2026-05-22T15:45:35.537" v="172" actId="21"/>
          <ac:spMkLst>
            <pc:docMk/>
            <pc:sldMk cId="2168604550" sldId="388"/>
            <ac:spMk id="8" creationId="{B87D9FFE-25BD-0F26-13AE-736EED786450}"/>
          </ac:spMkLst>
        </pc:spChg>
        <pc:spChg chg="del">
          <ac:chgData name="ESPOSITO Stephanie DEF" userId="6b5381b3-a9b7-41a1-a64d-4516708bb3a3" providerId="ADAL" clId="{3ACCCBC1-A08A-4EA6-B279-F6F460B964B9}" dt="2026-05-22T15:37:38.909" v="133" actId="478"/>
          <ac:spMkLst>
            <pc:docMk/>
            <pc:sldMk cId="2168604550" sldId="388"/>
            <ac:spMk id="10" creationId="{F9DB8605-7B8B-C90D-6186-870101FA1CDD}"/>
          </ac:spMkLst>
        </pc:spChg>
        <pc:spChg chg="add mod">
          <ac:chgData name="ESPOSITO Stephanie DEF" userId="6b5381b3-a9b7-41a1-a64d-4516708bb3a3" providerId="ADAL" clId="{3ACCCBC1-A08A-4EA6-B279-F6F460B964B9}" dt="2026-05-22T15:46:10.996" v="175" actId="113"/>
          <ac:spMkLst>
            <pc:docMk/>
            <pc:sldMk cId="2168604550" sldId="388"/>
            <ac:spMk id="11" creationId="{58A93A70-C131-EE1B-979F-3FA2CFD22BAA}"/>
          </ac:spMkLst>
        </pc:spChg>
        <pc:spChg chg="mod">
          <ac:chgData name="ESPOSITO Stephanie DEF" userId="6b5381b3-a9b7-41a1-a64d-4516708bb3a3" providerId="ADAL" clId="{3ACCCBC1-A08A-4EA6-B279-F6F460B964B9}" dt="2026-05-22T15:41:53.031" v="166" actId="113"/>
          <ac:spMkLst>
            <pc:docMk/>
            <pc:sldMk cId="2168604550" sldId="388"/>
            <ac:spMk id="37" creationId="{C27F34AF-36B8-F94F-F9FF-D3D4AA3FEBA0}"/>
          </ac:spMkLst>
        </pc:spChg>
        <pc:spChg chg="del">
          <ac:chgData name="ESPOSITO Stephanie DEF" userId="6b5381b3-a9b7-41a1-a64d-4516708bb3a3" providerId="ADAL" clId="{3ACCCBC1-A08A-4EA6-B279-F6F460B964B9}" dt="2026-05-22T15:45:28.250" v="170" actId="478"/>
          <ac:spMkLst>
            <pc:docMk/>
            <pc:sldMk cId="2168604550" sldId="388"/>
            <ac:spMk id="48" creationId="{99F79F2B-1A38-6362-6B17-3DD4E9B9A24B}"/>
          </ac:spMkLst>
        </pc:spChg>
        <pc:spChg chg="mod">
          <ac:chgData name="ESPOSITO Stephanie DEF" userId="6b5381b3-a9b7-41a1-a64d-4516708bb3a3" providerId="ADAL" clId="{3ACCCBC1-A08A-4EA6-B279-F6F460B964B9}" dt="2026-05-22T15:41:44.621" v="164" actId="113"/>
          <ac:spMkLst>
            <pc:docMk/>
            <pc:sldMk cId="2168604550" sldId="388"/>
            <ac:spMk id="11265" creationId="{6F9B97D3-D5FB-223B-A034-C60B1BFF3B1A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CC824B-B566-4F9E-8E0B-192AC83AB3F4}" type="datetimeFigureOut">
              <a:rPr lang="en-GB" smtClean="0"/>
              <a:t>07/07/2026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736DA5-BA0A-4CEF-99A9-08EBC7154664}" type="slidenum">
              <a:rPr lang="en-GB" smtClean="0"/>
              <a:t>‹N°›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17269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Click to edit Master text styles</a:t>
            </a:r>
          </a:p>
          <a:p>
            <a:pPr lvl="1"/>
            <a:r>
              <a:rPr lang="en-GB" altLang="en-US" dirty="0"/>
              <a:t>Second level</a:t>
            </a:r>
          </a:p>
          <a:p>
            <a:pPr lvl="2"/>
            <a:r>
              <a:rPr lang="en-GB" altLang="en-US" dirty="0"/>
              <a:t>Third level</a:t>
            </a:r>
          </a:p>
          <a:p>
            <a:pPr lvl="3"/>
            <a:r>
              <a:rPr lang="en-GB" altLang="en-US" dirty="0"/>
              <a:t>Fourth level</a:t>
            </a:r>
          </a:p>
          <a:p>
            <a:pPr lvl="4"/>
            <a:r>
              <a:rPr lang="en-GB" alt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6705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indent="0" algn="l" defTabSz="712788" rtl="0" fontAlgn="base">
      <a:spcBef>
        <a:spcPct val="30000"/>
      </a:spcBef>
      <a:spcAft>
        <a:spcPct val="0"/>
      </a:spcAft>
      <a:buFont typeface="Wingdings" panose="05000000000000000000" pitchFamily="2" charset="2"/>
      <a:buNone/>
      <a:defRPr sz="900" kern="1200">
        <a:solidFill>
          <a:schemeClr val="tx1"/>
        </a:solidFill>
        <a:latin typeface="Helvetica 75 Bold" panose="020B0804020202020204" pitchFamily="34" charset="0"/>
        <a:ea typeface="ＭＳ Ｐゴシック" pitchFamily="34" charset="-128"/>
        <a:cs typeface="+mn-cs"/>
      </a:defRPr>
    </a:lvl1pPr>
    <a:lvl2pPr marL="114300" indent="-114300" algn="l" defTabSz="712788" rtl="0" fontAlgn="base">
      <a:spcBef>
        <a:spcPct val="30000"/>
      </a:spcBef>
      <a:spcAft>
        <a:spcPct val="0"/>
      </a:spcAft>
      <a:buFont typeface="Helvetica 75" panose="020B0804020202020204" pitchFamily="34" charset="0"/>
      <a:buChar char="−"/>
      <a:defRPr sz="900" kern="1200">
        <a:solidFill>
          <a:schemeClr val="tx1"/>
        </a:solidFill>
        <a:latin typeface="Helvetica 55 Roman" panose="020B0604020202020204" pitchFamily="34" charset="0"/>
        <a:ea typeface="ＭＳ Ｐゴシック" pitchFamily="34" charset="-128"/>
        <a:cs typeface="+mn-cs"/>
      </a:defRPr>
    </a:lvl2pPr>
    <a:lvl3pPr marL="230188" indent="-115888" algn="l" defTabSz="712788" rtl="0" fontAlgn="base">
      <a:spcBef>
        <a:spcPct val="30000"/>
      </a:spcBef>
      <a:spcAft>
        <a:spcPct val="0"/>
      </a:spcAft>
      <a:buFont typeface="Helvetica 75" panose="020B0804020202020204" pitchFamily="34" charset="0"/>
      <a:buChar char="−"/>
      <a:defRPr sz="900" kern="1200">
        <a:solidFill>
          <a:schemeClr val="tx1"/>
        </a:solidFill>
        <a:latin typeface="Helvetica 55 Roman" panose="020B0604020202020204" pitchFamily="34" charset="0"/>
        <a:ea typeface="ＭＳ Ｐゴシック" pitchFamily="34" charset="-128"/>
        <a:cs typeface="+mn-cs"/>
      </a:defRPr>
    </a:lvl3pPr>
    <a:lvl4pPr marL="342900" indent="-112713" algn="l" defTabSz="712788" rtl="0" fontAlgn="base">
      <a:spcBef>
        <a:spcPct val="30000"/>
      </a:spcBef>
      <a:spcAft>
        <a:spcPct val="0"/>
      </a:spcAft>
      <a:buFont typeface="Helvetica 75" panose="020B0804020202020204" pitchFamily="34" charset="0"/>
      <a:buChar char="−"/>
      <a:defRPr sz="900" kern="1200">
        <a:solidFill>
          <a:schemeClr val="tx1"/>
        </a:solidFill>
        <a:latin typeface="Helvetica 55 Roman" panose="020B0604020202020204" pitchFamily="34" charset="0"/>
        <a:ea typeface="ＭＳ Ｐゴシック" pitchFamily="34" charset="-128"/>
        <a:cs typeface="+mn-cs"/>
      </a:defRPr>
    </a:lvl4pPr>
    <a:lvl5pPr marL="457200" indent="-114300" algn="l" defTabSz="712788" rtl="0" fontAlgn="base">
      <a:spcBef>
        <a:spcPct val="30000"/>
      </a:spcBef>
      <a:spcAft>
        <a:spcPct val="0"/>
      </a:spcAft>
      <a:buFont typeface="Helvetica 75" panose="020B0804020202020204" pitchFamily="34" charset="0"/>
      <a:buChar char="−"/>
      <a:defRPr sz="900" kern="1200">
        <a:solidFill>
          <a:schemeClr val="tx1"/>
        </a:solidFill>
        <a:latin typeface="Helvetica 55 Roman" panose="020B0604020202020204" pitchFamily="34" charset="0"/>
        <a:ea typeface="ＭＳ Ｐゴシック" pitchFamily="34" charset="-128"/>
        <a:cs typeface="+mn-cs"/>
      </a:defRPr>
    </a:lvl5pPr>
    <a:lvl6pPr marL="1783080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712788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fr-FR" dirty="0"/>
              <a:t>Le 16/01/2019 : modification de l’EAN du </a:t>
            </a:r>
            <a:r>
              <a:rPr lang="fr-FR" sz="900" kern="1200" dirty="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rPr>
              <a:t>Plantronics Blackwire 325 binaural qui a</a:t>
            </a:r>
            <a:r>
              <a:rPr lang="fr-FR" sz="900" kern="1200" baseline="0" dirty="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rPr>
              <a:t> changé dans la VAD (!!?!)</a:t>
            </a:r>
          </a:p>
          <a:p>
            <a:pPr marL="0" marR="0" indent="0" algn="l" defTabSz="712788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lang="fr-FR" sz="900" kern="1200" dirty="0">
              <a:solidFill>
                <a:schemeClr val="tx1"/>
              </a:solidFill>
              <a:latin typeface="Helvetica 75 Bold" panose="020B0804020202020204" pitchFamily="34" charset="0"/>
              <a:ea typeface="ＭＳ Ｐゴシック" pitchFamily="34" charset="-128"/>
              <a:cs typeface="+mn-cs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63722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712788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fr-FR" dirty="0"/>
              <a:t>16/01/2019 : rajout de la mention sur le cordon</a:t>
            </a:r>
          </a:p>
        </p:txBody>
      </p:sp>
    </p:spTree>
    <p:extLst>
      <p:ext uri="{BB962C8B-B14F-4D97-AF65-F5344CB8AC3E}">
        <p14:creationId xmlns:p14="http://schemas.microsoft.com/office/powerpoint/2010/main" val="24256631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CE499-3A3D-8C5D-DB12-B87E6F4C3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AAA9CC1-3317-43C3-A1AD-19CEE53E02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D084DC33-D022-42E8-E2C0-40744A526E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712788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fr-FR" dirty="0"/>
              <a:t>16/01/2019 : rajout de la mention sur le cordon</a:t>
            </a:r>
          </a:p>
        </p:txBody>
      </p:sp>
    </p:spTree>
    <p:extLst>
      <p:ext uri="{BB962C8B-B14F-4D97-AF65-F5344CB8AC3E}">
        <p14:creationId xmlns:p14="http://schemas.microsoft.com/office/powerpoint/2010/main" val="13206322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712788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fr-FR" dirty="0"/>
              <a:t>16/01/2019 : rajout de la mention sur le cordon</a:t>
            </a:r>
          </a:p>
        </p:txBody>
      </p:sp>
    </p:spTree>
    <p:extLst>
      <p:ext uri="{BB962C8B-B14F-4D97-AF65-F5344CB8AC3E}">
        <p14:creationId xmlns:p14="http://schemas.microsoft.com/office/powerpoint/2010/main" val="39161167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712788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22246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712788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fr-FR" dirty="0"/>
              <a:t>16/01/2019 : rajout de la mention sur le cordon</a:t>
            </a:r>
          </a:p>
        </p:txBody>
      </p:sp>
    </p:spTree>
    <p:extLst>
      <p:ext uri="{BB962C8B-B14F-4D97-AF65-F5344CB8AC3E}">
        <p14:creationId xmlns:p14="http://schemas.microsoft.com/office/powerpoint/2010/main" val="152259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de la pré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167951" y="4469074"/>
            <a:ext cx="4237362" cy="4837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339725" y="4130674"/>
            <a:ext cx="676803" cy="676803"/>
            <a:chOff x="360362" y="1781889"/>
            <a:chExt cx="1144765" cy="1144191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360362" y="1781889"/>
              <a:ext cx="1144765" cy="1144191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Helvetica 75 Bold" panose="020B0804020202020204" pitchFamily="34" charset="0"/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702813" y="2650392"/>
              <a:ext cx="142160" cy="166334"/>
            </a:xfrm>
            <a:custGeom>
              <a:avLst/>
              <a:gdLst>
                <a:gd name="T0" fmla="*/ 31 w 104"/>
                <a:gd name="T1" fmla="*/ 85 h 122"/>
                <a:gd name="T2" fmla="*/ 45 w 104"/>
                <a:gd name="T3" fmla="*/ 101 h 122"/>
                <a:gd name="T4" fmla="*/ 73 w 104"/>
                <a:gd name="T5" fmla="*/ 88 h 122"/>
                <a:gd name="T6" fmla="*/ 73 w 104"/>
                <a:gd name="T7" fmla="*/ 60 h 122"/>
                <a:gd name="T8" fmla="*/ 31 w 104"/>
                <a:gd name="T9" fmla="*/ 85 h 122"/>
                <a:gd name="T10" fmla="*/ 74 w 104"/>
                <a:gd name="T11" fmla="*/ 110 h 122"/>
                <a:gd name="T12" fmla="*/ 35 w 104"/>
                <a:gd name="T13" fmla="*/ 122 h 122"/>
                <a:gd name="T14" fmla="*/ 0 w 104"/>
                <a:gd name="T15" fmla="*/ 88 h 122"/>
                <a:gd name="T16" fmla="*/ 74 w 104"/>
                <a:gd name="T17" fmla="*/ 42 h 122"/>
                <a:gd name="T18" fmla="*/ 74 w 104"/>
                <a:gd name="T19" fmla="*/ 35 h 122"/>
                <a:gd name="T20" fmla="*/ 56 w 104"/>
                <a:gd name="T21" fmla="*/ 22 h 122"/>
                <a:gd name="T22" fmla="*/ 27 w 104"/>
                <a:gd name="T23" fmla="*/ 35 h 122"/>
                <a:gd name="T24" fmla="*/ 6 w 104"/>
                <a:gd name="T25" fmla="*/ 23 h 122"/>
                <a:gd name="T26" fmla="*/ 56 w 104"/>
                <a:gd name="T27" fmla="*/ 0 h 122"/>
                <a:gd name="T28" fmla="*/ 104 w 104"/>
                <a:gd name="T29" fmla="*/ 35 h 122"/>
                <a:gd name="T30" fmla="*/ 104 w 104"/>
                <a:gd name="T31" fmla="*/ 120 h 122"/>
                <a:gd name="T32" fmla="*/ 77 w 104"/>
                <a:gd name="T33" fmla="*/ 120 h 122"/>
                <a:gd name="T34" fmla="*/ 74 w 104"/>
                <a:gd name="T35" fmla="*/ 11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4" h="122">
                  <a:moveTo>
                    <a:pt x="31" y="85"/>
                  </a:moveTo>
                  <a:cubicBezTo>
                    <a:pt x="31" y="93"/>
                    <a:pt x="36" y="101"/>
                    <a:pt x="45" y="101"/>
                  </a:cubicBezTo>
                  <a:cubicBezTo>
                    <a:pt x="54" y="101"/>
                    <a:pt x="64" y="97"/>
                    <a:pt x="73" y="88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44" y="64"/>
                    <a:pt x="31" y="71"/>
                    <a:pt x="31" y="85"/>
                  </a:cubicBezTo>
                  <a:moveTo>
                    <a:pt x="74" y="110"/>
                  </a:moveTo>
                  <a:cubicBezTo>
                    <a:pt x="62" y="118"/>
                    <a:pt x="49" y="122"/>
                    <a:pt x="35" y="122"/>
                  </a:cubicBezTo>
                  <a:cubicBezTo>
                    <a:pt x="13" y="122"/>
                    <a:pt x="0" y="107"/>
                    <a:pt x="0" y="88"/>
                  </a:cubicBezTo>
                  <a:cubicBezTo>
                    <a:pt x="0" y="61"/>
                    <a:pt x="24" y="47"/>
                    <a:pt x="74" y="42"/>
                  </a:cubicBezTo>
                  <a:cubicBezTo>
                    <a:pt x="74" y="35"/>
                    <a:pt x="74" y="35"/>
                    <a:pt x="74" y="35"/>
                  </a:cubicBezTo>
                  <a:cubicBezTo>
                    <a:pt x="74" y="27"/>
                    <a:pt x="68" y="22"/>
                    <a:pt x="56" y="22"/>
                  </a:cubicBezTo>
                  <a:cubicBezTo>
                    <a:pt x="44" y="22"/>
                    <a:pt x="34" y="26"/>
                    <a:pt x="27" y="35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17" y="8"/>
                    <a:pt x="34" y="0"/>
                    <a:pt x="56" y="0"/>
                  </a:cubicBezTo>
                  <a:cubicBezTo>
                    <a:pt x="87" y="0"/>
                    <a:pt x="104" y="14"/>
                    <a:pt x="104" y="35"/>
                  </a:cubicBezTo>
                  <a:cubicBezTo>
                    <a:pt x="104" y="35"/>
                    <a:pt x="104" y="120"/>
                    <a:pt x="104" y="120"/>
                  </a:cubicBezTo>
                  <a:cubicBezTo>
                    <a:pt x="77" y="120"/>
                    <a:pt x="77" y="120"/>
                    <a:pt x="77" y="120"/>
                  </a:cubicBezTo>
                  <a:lnTo>
                    <a:pt x="74" y="1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 75 Bold" panose="020B0804020202020204" pitchFamily="34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878931" y="2650392"/>
              <a:ext cx="143311" cy="164031"/>
            </a:xfrm>
            <a:custGeom>
              <a:avLst/>
              <a:gdLst>
                <a:gd name="T0" fmla="*/ 0 w 105"/>
                <a:gd name="T1" fmla="*/ 6 h 120"/>
                <a:gd name="T2" fmla="*/ 25 w 105"/>
                <a:gd name="T3" fmla="*/ 2 h 120"/>
                <a:gd name="T4" fmla="*/ 28 w 105"/>
                <a:gd name="T5" fmla="*/ 16 h 120"/>
                <a:gd name="T6" fmla="*/ 68 w 105"/>
                <a:gd name="T7" fmla="*/ 0 h 120"/>
                <a:gd name="T8" fmla="*/ 105 w 105"/>
                <a:gd name="T9" fmla="*/ 38 h 120"/>
                <a:gd name="T10" fmla="*/ 105 w 105"/>
                <a:gd name="T11" fmla="*/ 120 h 120"/>
                <a:gd name="T12" fmla="*/ 74 w 105"/>
                <a:gd name="T13" fmla="*/ 120 h 120"/>
                <a:gd name="T14" fmla="*/ 74 w 105"/>
                <a:gd name="T15" fmla="*/ 44 h 120"/>
                <a:gd name="T16" fmla="*/ 59 w 105"/>
                <a:gd name="T17" fmla="*/ 23 h 120"/>
                <a:gd name="T18" fmla="*/ 30 w 105"/>
                <a:gd name="T19" fmla="*/ 36 h 120"/>
                <a:gd name="T20" fmla="*/ 30 w 105"/>
                <a:gd name="T21" fmla="*/ 120 h 120"/>
                <a:gd name="T22" fmla="*/ 0 w 105"/>
                <a:gd name="T23" fmla="*/ 120 h 120"/>
                <a:gd name="T24" fmla="*/ 0 w 105"/>
                <a:gd name="T25" fmla="*/ 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120">
                  <a:moveTo>
                    <a:pt x="0" y="6"/>
                  </a:moveTo>
                  <a:cubicBezTo>
                    <a:pt x="25" y="2"/>
                    <a:pt x="25" y="2"/>
                    <a:pt x="25" y="2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42" y="6"/>
                    <a:pt x="54" y="0"/>
                    <a:pt x="68" y="0"/>
                  </a:cubicBezTo>
                  <a:cubicBezTo>
                    <a:pt x="92" y="0"/>
                    <a:pt x="105" y="13"/>
                    <a:pt x="105" y="38"/>
                  </a:cubicBezTo>
                  <a:cubicBezTo>
                    <a:pt x="105" y="120"/>
                    <a:pt x="105" y="120"/>
                    <a:pt x="105" y="120"/>
                  </a:cubicBezTo>
                  <a:cubicBezTo>
                    <a:pt x="74" y="120"/>
                    <a:pt x="74" y="120"/>
                    <a:pt x="74" y="120"/>
                  </a:cubicBezTo>
                  <a:cubicBezTo>
                    <a:pt x="74" y="44"/>
                    <a:pt x="74" y="44"/>
                    <a:pt x="74" y="44"/>
                  </a:cubicBezTo>
                  <a:cubicBezTo>
                    <a:pt x="74" y="29"/>
                    <a:pt x="70" y="23"/>
                    <a:pt x="59" y="23"/>
                  </a:cubicBezTo>
                  <a:cubicBezTo>
                    <a:pt x="50" y="23"/>
                    <a:pt x="41" y="27"/>
                    <a:pt x="30" y="36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0" y="120"/>
                    <a:pt x="0" y="120"/>
                    <a:pt x="0" y="120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 75 Bold" panose="020B0804020202020204" pitchFamily="34" charset="0"/>
              </a:endParaRPr>
            </a:p>
          </p:txBody>
        </p:sp>
        <p:sp>
          <p:nvSpPr>
            <p:cNvPr id="10" name="Freeform 8"/>
            <p:cNvSpPr>
              <a:spLocks noEditPoints="1"/>
            </p:cNvSpPr>
            <p:nvPr/>
          </p:nvSpPr>
          <p:spPr bwMode="auto">
            <a:xfrm>
              <a:off x="1225411" y="2650392"/>
              <a:ext cx="149067" cy="166334"/>
            </a:xfrm>
            <a:custGeom>
              <a:avLst/>
              <a:gdLst>
                <a:gd name="T0" fmla="*/ 79 w 109"/>
                <a:gd name="T1" fmla="*/ 46 h 122"/>
                <a:gd name="T2" fmla="*/ 55 w 109"/>
                <a:gd name="T3" fmla="*/ 21 h 122"/>
                <a:gd name="T4" fmla="*/ 31 w 109"/>
                <a:gd name="T5" fmla="*/ 46 h 122"/>
                <a:gd name="T6" fmla="*/ 79 w 109"/>
                <a:gd name="T7" fmla="*/ 46 h 122"/>
                <a:gd name="T8" fmla="*/ 56 w 109"/>
                <a:gd name="T9" fmla="*/ 122 h 122"/>
                <a:gd name="T10" fmla="*/ 0 w 109"/>
                <a:gd name="T11" fmla="*/ 62 h 122"/>
                <a:gd name="T12" fmla="*/ 55 w 109"/>
                <a:gd name="T13" fmla="*/ 0 h 122"/>
                <a:gd name="T14" fmla="*/ 109 w 109"/>
                <a:gd name="T15" fmla="*/ 60 h 122"/>
                <a:gd name="T16" fmla="*/ 109 w 109"/>
                <a:gd name="T17" fmla="*/ 66 h 122"/>
                <a:gd name="T18" fmla="*/ 31 w 109"/>
                <a:gd name="T19" fmla="*/ 66 h 122"/>
                <a:gd name="T20" fmla="*/ 58 w 109"/>
                <a:gd name="T21" fmla="*/ 100 h 122"/>
                <a:gd name="T22" fmla="*/ 85 w 109"/>
                <a:gd name="T23" fmla="*/ 84 h 122"/>
                <a:gd name="T24" fmla="*/ 108 w 109"/>
                <a:gd name="T25" fmla="*/ 97 h 122"/>
                <a:gd name="T26" fmla="*/ 56 w 109"/>
                <a:gd name="T27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22">
                  <a:moveTo>
                    <a:pt x="79" y="46"/>
                  </a:moveTo>
                  <a:cubicBezTo>
                    <a:pt x="79" y="30"/>
                    <a:pt x="70" y="21"/>
                    <a:pt x="55" y="21"/>
                  </a:cubicBezTo>
                  <a:cubicBezTo>
                    <a:pt x="41" y="21"/>
                    <a:pt x="32" y="30"/>
                    <a:pt x="31" y="46"/>
                  </a:cubicBezTo>
                  <a:lnTo>
                    <a:pt x="79" y="46"/>
                  </a:lnTo>
                  <a:close/>
                  <a:moveTo>
                    <a:pt x="56" y="122"/>
                  </a:moveTo>
                  <a:cubicBezTo>
                    <a:pt x="21" y="122"/>
                    <a:pt x="0" y="100"/>
                    <a:pt x="0" y="62"/>
                  </a:cubicBezTo>
                  <a:cubicBezTo>
                    <a:pt x="0" y="22"/>
                    <a:pt x="21" y="0"/>
                    <a:pt x="55" y="0"/>
                  </a:cubicBezTo>
                  <a:cubicBezTo>
                    <a:pt x="89" y="0"/>
                    <a:pt x="109" y="22"/>
                    <a:pt x="109" y="60"/>
                  </a:cubicBezTo>
                  <a:cubicBezTo>
                    <a:pt x="109" y="62"/>
                    <a:pt x="109" y="64"/>
                    <a:pt x="109" y="66"/>
                  </a:cubicBezTo>
                  <a:cubicBezTo>
                    <a:pt x="31" y="66"/>
                    <a:pt x="31" y="66"/>
                    <a:pt x="31" y="66"/>
                  </a:cubicBezTo>
                  <a:cubicBezTo>
                    <a:pt x="31" y="88"/>
                    <a:pt x="40" y="100"/>
                    <a:pt x="58" y="100"/>
                  </a:cubicBezTo>
                  <a:cubicBezTo>
                    <a:pt x="70" y="100"/>
                    <a:pt x="78" y="95"/>
                    <a:pt x="85" y="84"/>
                  </a:cubicBezTo>
                  <a:cubicBezTo>
                    <a:pt x="108" y="97"/>
                    <a:pt x="108" y="97"/>
                    <a:pt x="108" y="97"/>
                  </a:cubicBezTo>
                  <a:cubicBezTo>
                    <a:pt x="98" y="114"/>
                    <a:pt x="80" y="122"/>
                    <a:pt x="56" y="1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 75 Bold" panose="020B0804020202020204" pitchFamily="34" charset="0"/>
              </a:endParaRPr>
            </a:p>
          </p:txBody>
        </p:sp>
        <p:sp>
          <p:nvSpPr>
            <p:cNvPr id="11" name="Freeform 9"/>
            <p:cNvSpPr>
              <a:spLocks noEditPoints="1"/>
            </p:cNvSpPr>
            <p:nvPr/>
          </p:nvSpPr>
          <p:spPr bwMode="auto">
            <a:xfrm>
              <a:off x="415039" y="2650392"/>
              <a:ext cx="158276" cy="169211"/>
            </a:xfrm>
            <a:custGeom>
              <a:avLst/>
              <a:gdLst>
                <a:gd name="T0" fmla="*/ 58 w 116"/>
                <a:gd name="T1" fmla="*/ 26 h 124"/>
                <a:gd name="T2" fmla="*/ 31 w 116"/>
                <a:gd name="T3" fmla="*/ 62 h 124"/>
                <a:gd name="T4" fmla="*/ 58 w 116"/>
                <a:gd name="T5" fmla="*/ 98 h 124"/>
                <a:gd name="T6" fmla="*/ 85 w 116"/>
                <a:gd name="T7" fmla="*/ 62 h 124"/>
                <a:gd name="T8" fmla="*/ 58 w 116"/>
                <a:gd name="T9" fmla="*/ 26 h 124"/>
                <a:gd name="T10" fmla="*/ 58 w 116"/>
                <a:gd name="T11" fmla="*/ 124 h 124"/>
                <a:gd name="T12" fmla="*/ 0 w 116"/>
                <a:gd name="T13" fmla="*/ 62 h 124"/>
                <a:gd name="T14" fmla="*/ 58 w 116"/>
                <a:gd name="T15" fmla="*/ 0 h 124"/>
                <a:gd name="T16" fmla="*/ 116 w 116"/>
                <a:gd name="T17" fmla="*/ 62 h 124"/>
                <a:gd name="T18" fmla="*/ 58 w 116"/>
                <a:gd name="T1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6" h="124">
                  <a:moveTo>
                    <a:pt x="58" y="26"/>
                  </a:moveTo>
                  <a:cubicBezTo>
                    <a:pt x="35" y="26"/>
                    <a:pt x="31" y="47"/>
                    <a:pt x="31" y="62"/>
                  </a:cubicBezTo>
                  <a:cubicBezTo>
                    <a:pt x="31" y="77"/>
                    <a:pt x="35" y="98"/>
                    <a:pt x="58" y="98"/>
                  </a:cubicBezTo>
                  <a:cubicBezTo>
                    <a:pt x="81" y="98"/>
                    <a:pt x="85" y="77"/>
                    <a:pt x="85" y="62"/>
                  </a:cubicBezTo>
                  <a:cubicBezTo>
                    <a:pt x="85" y="47"/>
                    <a:pt x="81" y="26"/>
                    <a:pt x="58" y="26"/>
                  </a:cubicBezTo>
                  <a:moveTo>
                    <a:pt x="58" y="124"/>
                  </a:moveTo>
                  <a:cubicBezTo>
                    <a:pt x="27" y="124"/>
                    <a:pt x="0" y="104"/>
                    <a:pt x="0" y="62"/>
                  </a:cubicBezTo>
                  <a:cubicBezTo>
                    <a:pt x="0" y="19"/>
                    <a:pt x="27" y="0"/>
                    <a:pt x="58" y="0"/>
                  </a:cubicBezTo>
                  <a:cubicBezTo>
                    <a:pt x="88" y="0"/>
                    <a:pt x="116" y="19"/>
                    <a:pt x="116" y="62"/>
                  </a:cubicBezTo>
                  <a:cubicBezTo>
                    <a:pt x="116" y="104"/>
                    <a:pt x="88" y="124"/>
                    <a:pt x="58" y="12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 75 Bold" panose="020B0804020202020204" pitchFamily="34" charset="0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602092" y="2650392"/>
              <a:ext cx="89785" cy="164031"/>
            </a:xfrm>
            <a:custGeom>
              <a:avLst/>
              <a:gdLst>
                <a:gd name="T0" fmla="*/ 0 w 66"/>
                <a:gd name="T1" fmla="*/ 3 h 120"/>
                <a:gd name="T2" fmla="*/ 30 w 66"/>
                <a:gd name="T3" fmla="*/ 3 h 120"/>
                <a:gd name="T4" fmla="*/ 30 w 66"/>
                <a:gd name="T5" fmla="*/ 17 h 120"/>
                <a:gd name="T6" fmla="*/ 62 w 66"/>
                <a:gd name="T7" fmla="*/ 0 h 120"/>
                <a:gd name="T8" fmla="*/ 66 w 66"/>
                <a:gd name="T9" fmla="*/ 1 h 120"/>
                <a:gd name="T10" fmla="*/ 66 w 66"/>
                <a:gd name="T11" fmla="*/ 30 h 120"/>
                <a:gd name="T12" fmla="*/ 64 w 66"/>
                <a:gd name="T13" fmla="*/ 30 h 120"/>
                <a:gd name="T14" fmla="*/ 32 w 66"/>
                <a:gd name="T15" fmla="*/ 42 h 120"/>
                <a:gd name="T16" fmla="*/ 32 w 66"/>
                <a:gd name="T17" fmla="*/ 120 h 120"/>
                <a:gd name="T18" fmla="*/ 0 w 66"/>
                <a:gd name="T19" fmla="*/ 120 h 120"/>
                <a:gd name="T20" fmla="*/ 0 w 66"/>
                <a:gd name="T21" fmla="*/ 3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120">
                  <a:moveTo>
                    <a:pt x="0" y="3"/>
                  </a:moveTo>
                  <a:cubicBezTo>
                    <a:pt x="30" y="3"/>
                    <a:pt x="30" y="3"/>
                    <a:pt x="30" y="3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5" y="9"/>
                    <a:pt x="49" y="0"/>
                    <a:pt x="62" y="0"/>
                  </a:cubicBezTo>
                  <a:cubicBezTo>
                    <a:pt x="63" y="0"/>
                    <a:pt x="65" y="0"/>
                    <a:pt x="66" y="1"/>
                  </a:cubicBezTo>
                  <a:cubicBezTo>
                    <a:pt x="66" y="30"/>
                    <a:pt x="66" y="30"/>
                    <a:pt x="66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51" y="30"/>
                    <a:pt x="36" y="32"/>
                    <a:pt x="32" y="42"/>
                  </a:cubicBezTo>
                  <a:cubicBezTo>
                    <a:pt x="32" y="120"/>
                    <a:pt x="32" y="120"/>
                    <a:pt x="32" y="120"/>
                  </a:cubicBezTo>
                  <a:cubicBezTo>
                    <a:pt x="0" y="120"/>
                    <a:pt x="0" y="120"/>
                    <a:pt x="0" y="12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 75 Bold" panose="020B0804020202020204" pitchFamily="34" charset="0"/>
              </a:endParaRPr>
            </a:p>
          </p:txBody>
        </p:sp>
        <p:sp>
          <p:nvSpPr>
            <p:cNvPr id="13" name="Freeform 11"/>
            <p:cNvSpPr>
              <a:spLocks noEditPoints="1"/>
            </p:cNvSpPr>
            <p:nvPr/>
          </p:nvSpPr>
          <p:spPr bwMode="auto">
            <a:xfrm>
              <a:off x="1051020" y="2650392"/>
              <a:ext cx="149642" cy="226766"/>
            </a:xfrm>
            <a:custGeom>
              <a:avLst/>
              <a:gdLst>
                <a:gd name="T0" fmla="*/ 110 w 110"/>
                <a:gd name="T1" fmla="*/ 2 h 166"/>
                <a:gd name="T2" fmla="*/ 110 w 110"/>
                <a:gd name="T3" fmla="*/ 114 h 166"/>
                <a:gd name="T4" fmla="*/ 52 w 110"/>
                <a:gd name="T5" fmla="*/ 166 h 166"/>
                <a:gd name="T6" fmla="*/ 3 w 110"/>
                <a:gd name="T7" fmla="*/ 137 h 166"/>
                <a:gd name="T8" fmla="*/ 34 w 110"/>
                <a:gd name="T9" fmla="*/ 132 h 166"/>
                <a:gd name="T10" fmla="*/ 56 w 110"/>
                <a:gd name="T11" fmla="*/ 143 h 166"/>
                <a:gd name="T12" fmla="*/ 80 w 110"/>
                <a:gd name="T13" fmla="*/ 117 h 166"/>
                <a:gd name="T14" fmla="*/ 80 w 110"/>
                <a:gd name="T15" fmla="*/ 104 h 166"/>
                <a:gd name="T16" fmla="*/ 79 w 110"/>
                <a:gd name="T17" fmla="*/ 103 h 166"/>
                <a:gd name="T18" fmla="*/ 49 w 110"/>
                <a:gd name="T19" fmla="*/ 120 h 166"/>
                <a:gd name="T20" fmla="*/ 0 w 110"/>
                <a:gd name="T21" fmla="*/ 62 h 166"/>
                <a:gd name="T22" fmla="*/ 47 w 110"/>
                <a:gd name="T23" fmla="*/ 0 h 166"/>
                <a:gd name="T24" fmla="*/ 81 w 110"/>
                <a:gd name="T25" fmla="*/ 17 h 166"/>
                <a:gd name="T26" fmla="*/ 81 w 110"/>
                <a:gd name="T27" fmla="*/ 16 h 166"/>
                <a:gd name="T28" fmla="*/ 84 w 110"/>
                <a:gd name="T29" fmla="*/ 2 h 166"/>
                <a:gd name="T30" fmla="*/ 110 w 110"/>
                <a:gd name="T31" fmla="*/ 2 h 166"/>
                <a:gd name="T32" fmla="*/ 55 w 110"/>
                <a:gd name="T33" fmla="*/ 95 h 166"/>
                <a:gd name="T34" fmla="*/ 80 w 110"/>
                <a:gd name="T35" fmla="*/ 55 h 166"/>
                <a:gd name="T36" fmla="*/ 54 w 110"/>
                <a:gd name="T37" fmla="*/ 22 h 166"/>
                <a:gd name="T38" fmla="*/ 31 w 110"/>
                <a:gd name="T39" fmla="*/ 57 h 166"/>
                <a:gd name="T40" fmla="*/ 55 w 110"/>
                <a:gd name="T41" fmla="*/ 9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" h="166">
                  <a:moveTo>
                    <a:pt x="110" y="2"/>
                  </a:moveTo>
                  <a:cubicBezTo>
                    <a:pt x="110" y="114"/>
                    <a:pt x="110" y="114"/>
                    <a:pt x="110" y="114"/>
                  </a:cubicBezTo>
                  <a:cubicBezTo>
                    <a:pt x="110" y="133"/>
                    <a:pt x="108" y="166"/>
                    <a:pt x="52" y="166"/>
                  </a:cubicBezTo>
                  <a:cubicBezTo>
                    <a:pt x="29" y="166"/>
                    <a:pt x="8" y="157"/>
                    <a:pt x="3" y="137"/>
                  </a:cubicBezTo>
                  <a:cubicBezTo>
                    <a:pt x="34" y="132"/>
                    <a:pt x="34" y="132"/>
                    <a:pt x="34" y="132"/>
                  </a:cubicBezTo>
                  <a:cubicBezTo>
                    <a:pt x="35" y="138"/>
                    <a:pt x="39" y="143"/>
                    <a:pt x="56" y="143"/>
                  </a:cubicBezTo>
                  <a:cubicBezTo>
                    <a:pt x="72" y="143"/>
                    <a:pt x="80" y="136"/>
                    <a:pt x="80" y="117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79" y="103"/>
                    <a:pt x="79" y="103"/>
                    <a:pt x="79" y="103"/>
                  </a:cubicBezTo>
                  <a:cubicBezTo>
                    <a:pt x="74" y="112"/>
                    <a:pt x="67" y="120"/>
                    <a:pt x="49" y="120"/>
                  </a:cubicBezTo>
                  <a:cubicBezTo>
                    <a:pt x="22" y="120"/>
                    <a:pt x="0" y="101"/>
                    <a:pt x="0" y="62"/>
                  </a:cubicBezTo>
                  <a:cubicBezTo>
                    <a:pt x="0" y="22"/>
                    <a:pt x="22" y="0"/>
                    <a:pt x="47" y="0"/>
                  </a:cubicBezTo>
                  <a:cubicBezTo>
                    <a:pt x="71" y="0"/>
                    <a:pt x="79" y="11"/>
                    <a:pt x="81" y="17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4" y="2"/>
                    <a:pt x="84" y="2"/>
                    <a:pt x="84" y="2"/>
                  </a:cubicBezTo>
                  <a:lnTo>
                    <a:pt x="110" y="2"/>
                  </a:lnTo>
                  <a:close/>
                  <a:moveTo>
                    <a:pt x="55" y="95"/>
                  </a:moveTo>
                  <a:cubicBezTo>
                    <a:pt x="78" y="95"/>
                    <a:pt x="80" y="71"/>
                    <a:pt x="80" y="55"/>
                  </a:cubicBezTo>
                  <a:cubicBezTo>
                    <a:pt x="80" y="37"/>
                    <a:pt x="71" y="22"/>
                    <a:pt x="54" y="22"/>
                  </a:cubicBezTo>
                  <a:cubicBezTo>
                    <a:pt x="43" y="22"/>
                    <a:pt x="31" y="30"/>
                    <a:pt x="31" y="57"/>
                  </a:cubicBezTo>
                  <a:cubicBezTo>
                    <a:pt x="31" y="71"/>
                    <a:pt x="32" y="95"/>
                    <a:pt x="55" y="9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 75 Bold" panose="020B0804020202020204" pitchFamily="34" charset="0"/>
              </a:endParaRPr>
            </a:p>
          </p:txBody>
        </p:sp>
        <p:sp>
          <p:nvSpPr>
            <p:cNvPr id="14" name="Freeform 12"/>
            <p:cNvSpPr>
              <a:spLocks noEditPoints="1"/>
            </p:cNvSpPr>
            <p:nvPr/>
          </p:nvSpPr>
          <p:spPr bwMode="auto">
            <a:xfrm>
              <a:off x="1348002" y="2593413"/>
              <a:ext cx="112232" cy="52950"/>
            </a:xfrm>
            <a:custGeom>
              <a:avLst/>
              <a:gdLst>
                <a:gd name="T0" fmla="*/ 195 w 195"/>
                <a:gd name="T1" fmla="*/ 92 h 92"/>
                <a:gd name="T2" fmla="*/ 178 w 195"/>
                <a:gd name="T3" fmla="*/ 92 h 92"/>
                <a:gd name="T4" fmla="*/ 178 w 195"/>
                <a:gd name="T5" fmla="*/ 16 h 92"/>
                <a:gd name="T6" fmla="*/ 178 w 195"/>
                <a:gd name="T7" fmla="*/ 16 h 92"/>
                <a:gd name="T8" fmla="*/ 147 w 195"/>
                <a:gd name="T9" fmla="*/ 92 h 92"/>
                <a:gd name="T10" fmla="*/ 138 w 195"/>
                <a:gd name="T11" fmla="*/ 92 h 92"/>
                <a:gd name="T12" fmla="*/ 110 w 195"/>
                <a:gd name="T13" fmla="*/ 16 h 92"/>
                <a:gd name="T14" fmla="*/ 107 w 195"/>
                <a:gd name="T15" fmla="*/ 16 h 92"/>
                <a:gd name="T16" fmla="*/ 107 w 195"/>
                <a:gd name="T17" fmla="*/ 92 h 92"/>
                <a:gd name="T18" fmla="*/ 93 w 195"/>
                <a:gd name="T19" fmla="*/ 92 h 92"/>
                <a:gd name="T20" fmla="*/ 93 w 195"/>
                <a:gd name="T21" fmla="*/ 0 h 92"/>
                <a:gd name="T22" fmla="*/ 117 w 195"/>
                <a:gd name="T23" fmla="*/ 0 h 92"/>
                <a:gd name="T24" fmla="*/ 145 w 195"/>
                <a:gd name="T25" fmla="*/ 71 h 92"/>
                <a:gd name="T26" fmla="*/ 171 w 195"/>
                <a:gd name="T27" fmla="*/ 0 h 92"/>
                <a:gd name="T28" fmla="*/ 195 w 195"/>
                <a:gd name="T29" fmla="*/ 0 h 92"/>
                <a:gd name="T30" fmla="*/ 195 w 195"/>
                <a:gd name="T31" fmla="*/ 92 h 92"/>
                <a:gd name="T32" fmla="*/ 74 w 195"/>
                <a:gd name="T33" fmla="*/ 14 h 92"/>
                <a:gd name="T34" fmla="*/ 46 w 195"/>
                <a:gd name="T35" fmla="*/ 14 h 92"/>
                <a:gd name="T36" fmla="*/ 46 w 195"/>
                <a:gd name="T37" fmla="*/ 92 h 92"/>
                <a:gd name="T38" fmla="*/ 31 w 195"/>
                <a:gd name="T39" fmla="*/ 92 h 92"/>
                <a:gd name="T40" fmla="*/ 31 w 195"/>
                <a:gd name="T41" fmla="*/ 14 h 92"/>
                <a:gd name="T42" fmla="*/ 0 w 195"/>
                <a:gd name="T43" fmla="*/ 14 h 92"/>
                <a:gd name="T44" fmla="*/ 0 w 195"/>
                <a:gd name="T45" fmla="*/ 0 h 92"/>
                <a:gd name="T46" fmla="*/ 74 w 195"/>
                <a:gd name="T47" fmla="*/ 0 h 92"/>
                <a:gd name="T48" fmla="*/ 74 w 195"/>
                <a:gd name="T49" fmla="*/ 1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5" h="92">
                  <a:moveTo>
                    <a:pt x="195" y="92"/>
                  </a:moveTo>
                  <a:lnTo>
                    <a:pt x="178" y="92"/>
                  </a:lnTo>
                  <a:lnTo>
                    <a:pt x="178" y="16"/>
                  </a:lnTo>
                  <a:lnTo>
                    <a:pt x="178" y="16"/>
                  </a:lnTo>
                  <a:lnTo>
                    <a:pt x="147" y="92"/>
                  </a:lnTo>
                  <a:lnTo>
                    <a:pt x="138" y="92"/>
                  </a:lnTo>
                  <a:lnTo>
                    <a:pt x="110" y="16"/>
                  </a:lnTo>
                  <a:lnTo>
                    <a:pt x="107" y="16"/>
                  </a:lnTo>
                  <a:lnTo>
                    <a:pt x="107" y="92"/>
                  </a:lnTo>
                  <a:lnTo>
                    <a:pt x="93" y="92"/>
                  </a:lnTo>
                  <a:lnTo>
                    <a:pt x="93" y="0"/>
                  </a:lnTo>
                  <a:lnTo>
                    <a:pt x="117" y="0"/>
                  </a:lnTo>
                  <a:lnTo>
                    <a:pt x="145" y="71"/>
                  </a:lnTo>
                  <a:lnTo>
                    <a:pt x="171" y="0"/>
                  </a:lnTo>
                  <a:lnTo>
                    <a:pt x="195" y="0"/>
                  </a:lnTo>
                  <a:lnTo>
                    <a:pt x="195" y="92"/>
                  </a:lnTo>
                  <a:close/>
                  <a:moveTo>
                    <a:pt x="74" y="14"/>
                  </a:moveTo>
                  <a:lnTo>
                    <a:pt x="46" y="14"/>
                  </a:lnTo>
                  <a:lnTo>
                    <a:pt x="46" y="92"/>
                  </a:lnTo>
                  <a:lnTo>
                    <a:pt x="31" y="92"/>
                  </a:lnTo>
                  <a:lnTo>
                    <a:pt x="31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74" y="0"/>
                  </a:lnTo>
                  <a:lnTo>
                    <a:pt x="74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 75 Bold" panose="020B0804020202020204" pitchFamily="34" charset="0"/>
              </a:endParaRPr>
            </a:p>
          </p:txBody>
        </p:sp>
      </p:grp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339725" y="339725"/>
            <a:ext cx="5832475" cy="3460750"/>
          </a:xfrm>
        </p:spPr>
        <p:txBody>
          <a:bodyPr/>
          <a:lstStyle>
            <a:lvl1pPr>
              <a:lnSpc>
                <a:spcPct val="85000"/>
              </a:lnSpc>
              <a:spcAft>
                <a:spcPts val="3200"/>
              </a:spcAft>
              <a:defRPr sz="5500">
                <a:solidFill>
                  <a:schemeClr val="tx1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2400"/>
              </a:spcAft>
              <a:defRPr>
                <a:latin typeface="Helvetica 75 Bold" panose="020B0804020202020204" pitchFamily="34" charset="0"/>
              </a:defRPr>
            </a:lvl2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6508750" y="339725"/>
            <a:ext cx="2301875" cy="3460750"/>
          </a:xfrm>
        </p:spPr>
        <p:txBody>
          <a:bodyPr tIns="109728"/>
          <a:lstStyle>
            <a:lvl1pPr>
              <a:spcAft>
                <a:spcPts val="2400"/>
              </a:spcAft>
              <a:defRPr baseline="0">
                <a:latin typeface="Helvetica 75 Bold" panose="020B0804020202020204" pitchFamily="34" charset="0"/>
              </a:defRPr>
            </a:lvl1pPr>
            <a:lvl2pPr>
              <a:spcAft>
                <a:spcPts val="2400"/>
              </a:spcAft>
              <a:defRPr>
                <a:latin typeface="Helvetica 75 Bold" panose="020B0804020202020204" pitchFamily="34" charset="0"/>
              </a:defRPr>
            </a:lvl2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124192341"/>
      </p:ext>
    </p:extLst>
  </p:cSld>
  <p:clrMapOvr>
    <a:masterClrMapping/>
  </p:clrMapOvr>
  <p:transition spd="med">
    <p:fade/>
  </p:transition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6" y="339725"/>
            <a:ext cx="8470899" cy="4130675"/>
          </a:xfrm>
        </p:spPr>
        <p:txBody>
          <a:bodyPr/>
          <a:lstStyle>
            <a:lvl1pPr>
              <a:lnSpc>
                <a:spcPct val="85000"/>
              </a:lnSpc>
              <a:spcAft>
                <a:spcPts val="0"/>
              </a:spcAft>
              <a:defRPr sz="300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  <a:lvl2pPr marL="401638" marR="0" indent="-401638" algn="l" defTabSz="51435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lang="fr-FR" sz="3000" kern="1200" dirty="0" smtClean="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2pPr>
            <a:lvl3pPr marL="401638" indent="-401638">
              <a:lnSpc>
                <a:spcPct val="85000"/>
              </a:lnSpc>
              <a:spcAft>
                <a:spcPts val="800"/>
              </a:spcAft>
              <a:buFont typeface="+mj-lt"/>
              <a:buNone/>
              <a:defRPr sz="3000"/>
            </a:lvl3pPr>
            <a:lvl4pPr marL="401638" indent="-401638">
              <a:lnSpc>
                <a:spcPct val="85000"/>
              </a:lnSpc>
              <a:spcAft>
                <a:spcPts val="800"/>
              </a:spcAft>
              <a:buFont typeface="+mj-lt"/>
              <a:buNone/>
              <a:defRPr sz="3000"/>
            </a:lvl4pPr>
            <a:lvl5pPr marL="0" indent="0">
              <a:lnSpc>
                <a:spcPct val="85000"/>
              </a:lnSpc>
              <a:spcAft>
                <a:spcPts val="800"/>
              </a:spcAft>
              <a:buFont typeface="+mj-lt"/>
              <a:buNone/>
              <a:defRPr sz="3000"/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1"/>
            <a:r>
              <a:rPr lang="fr-FR" dirty="0"/>
              <a:t>Troisième niveau</a:t>
            </a:r>
          </a:p>
          <a:p>
            <a:pPr marL="401638" lvl="1" indent="-4016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Font typeface="+mj-lt"/>
              <a:buAutoNum type="arabicPeriod"/>
            </a:pPr>
            <a:r>
              <a:rPr lang="fr-FR" dirty="0"/>
              <a:t>Quatrième niveau</a:t>
            </a:r>
          </a:p>
          <a:p>
            <a:pPr marL="401638" marR="0" lvl="1" indent="-401638" algn="l" defTabSz="51435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dirty="0"/>
              <a:t>Cinquième niveau</a:t>
            </a:r>
          </a:p>
          <a:p>
            <a:pPr marL="401638" lvl="1" indent="-4016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Font typeface="+mj-lt"/>
              <a:buAutoNum type="arabicPeriod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3424001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6" y="339725"/>
            <a:ext cx="8470899" cy="4130675"/>
          </a:xfrm>
        </p:spPr>
        <p:txBody>
          <a:bodyPr/>
          <a:lstStyle>
            <a:lvl1pPr>
              <a:lnSpc>
                <a:spcPct val="85000"/>
              </a:lnSpc>
              <a:spcAft>
                <a:spcPts val="3200"/>
              </a:spcAft>
              <a:defRPr sz="5500">
                <a:solidFill>
                  <a:schemeClr val="tx1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2400"/>
              </a:spcAft>
              <a:defRPr sz="1400">
                <a:latin typeface="Helvetica 75 Bold" panose="020B0804020202020204" pitchFamily="34" charset="0"/>
              </a:defRPr>
            </a:lvl2pPr>
            <a:lvl3pPr marL="0" indent="0">
              <a:lnSpc>
                <a:spcPct val="85000"/>
              </a:lnSpc>
              <a:spcAft>
                <a:spcPts val="800"/>
              </a:spcAft>
              <a:buNone/>
              <a:defRPr sz="1200"/>
            </a:lvl3pPr>
            <a:lvl4pPr>
              <a:lnSpc>
                <a:spcPct val="85000"/>
              </a:lnSpc>
              <a:spcAft>
                <a:spcPts val="800"/>
              </a:spcAft>
              <a:defRPr sz="5500"/>
            </a:lvl4pPr>
            <a:lvl5pPr>
              <a:lnSpc>
                <a:spcPct val="85000"/>
              </a:lnSpc>
              <a:spcAft>
                <a:spcPts val="800"/>
              </a:spcAft>
              <a:defRPr sz="5500"/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02315388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39725" y="339725"/>
            <a:ext cx="8470900" cy="623888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200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</a:lstStyle>
          <a:p>
            <a:r>
              <a:rPr lang="fr-FR" dirty="0"/>
              <a:t>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6" y="1304924"/>
            <a:ext cx="8470899" cy="3165475"/>
          </a:xfrm>
        </p:spPr>
        <p:txBody>
          <a:bodyPr/>
          <a:lstStyle>
            <a:lvl1pPr>
              <a:lnSpc>
                <a:spcPct val="90000"/>
              </a:lnSpc>
              <a:spcAft>
                <a:spcPts val="800"/>
              </a:spcAft>
              <a:defRPr sz="1400" baseline="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800"/>
              </a:spcAft>
              <a:defRPr sz="1400">
                <a:latin typeface="Helvetica 75 Bold" panose="020B0804020202020204" pitchFamily="34" charset="0"/>
              </a:defRPr>
            </a:lvl2pPr>
            <a:lvl3pPr>
              <a:lnSpc>
                <a:spcPct val="90000"/>
              </a:lnSpc>
              <a:spcAft>
                <a:spcPts val="800"/>
              </a:spcAft>
              <a:defRPr sz="1400">
                <a:latin typeface="Helvetica 75 Bold" panose="020B0804020202020204" pitchFamily="34" charset="0"/>
              </a:defRPr>
            </a:lvl3pPr>
            <a:lvl4pPr>
              <a:lnSpc>
                <a:spcPct val="90000"/>
              </a:lnSpc>
              <a:spcAft>
                <a:spcPts val="800"/>
              </a:spcAft>
              <a:defRPr sz="1400">
                <a:latin typeface="Helvetica 75 Bold" panose="020B0804020202020204" pitchFamily="34" charset="0"/>
              </a:defRPr>
            </a:lvl4pPr>
            <a:lvl5pPr>
              <a:lnSpc>
                <a:spcPct val="90000"/>
              </a:lnSpc>
              <a:spcAft>
                <a:spcPts val="800"/>
              </a:spcAft>
              <a:defRPr sz="1400">
                <a:latin typeface="Helvetica 75 Bold" panose="020B0804020202020204" pitchFamily="34" charset="0"/>
              </a:defRPr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124526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39725" y="339724"/>
            <a:ext cx="8470900" cy="623889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200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</a:lstStyle>
          <a:p>
            <a:r>
              <a:rPr lang="fr-FR" dirty="0"/>
              <a:t>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4" y="1304925"/>
            <a:ext cx="4065589" cy="3165474"/>
          </a:xfrm>
        </p:spPr>
        <p:txBody>
          <a:bodyPr/>
          <a:lstStyle>
            <a:lvl1pPr>
              <a:lnSpc>
                <a:spcPct val="90000"/>
              </a:lnSpc>
              <a:spcAft>
                <a:spcPts val="800"/>
              </a:spcAft>
              <a:defRPr baseline="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2pPr>
            <a:lvl3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3pPr>
            <a:lvl4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4pPr>
            <a:lvl5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0" hasCustomPrompt="1"/>
          </p:nvPr>
        </p:nvSpPr>
        <p:spPr>
          <a:xfrm>
            <a:off x="4738688" y="1304925"/>
            <a:ext cx="4065589" cy="3165474"/>
          </a:xfrm>
        </p:spPr>
        <p:txBody>
          <a:bodyPr/>
          <a:lstStyle>
            <a:lvl1pPr>
              <a:lnSpc>
                <a:spcPct val="90000"/>
              </a:lnSpc>
              <a:spcAft>
                <a:spcPts val="800"/>
              </a:spcAft>
              <a:defRPr baseline="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2pPr>
            <a:lvl3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3pPr>
            <a:lvl4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4pPr>
            <a:lvl5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600098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message cl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6" y="1304925"/>
            <a:ext cx="8470899" cy="3165475"/>
          </a:xfrm>
        </p:spPr>
        <p:txBody>
          <a:bodyPr/>
          <a:lstStyle>
            <a:lvl1pPr>
              <a:lnSpc>
                <a:spcPct val="85000"/>
              </a:lnSpc>
              <a:spcAft>
                <a:spcPts val="2400"/>
              </a:spcAft>
              <a:defRPr sz="3000" baseline="0">
                <a:solidFill>
                  <a:schemeClr val="tx1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2pPr>
            <a:lvl3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3pPr>
            <a:lvl4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4pPr>
            <a:lvl5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339725" y="339724"/>
            <a:ext cx="8470900" cy="623889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200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</a:lstStyle>
          <a:p>
            <a:r>
              <a:rPr lang="fr-FR" dirty="0"/>
              <a:t>Modifiez le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914181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ssage cl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6" y="339725"/>
            <a:ext cx="8470899" cy="4130675"/>
          </a:xfrm>
        </p:spPr>
        <p:txBody>
          <a:bodyPr/>
          <a:lstStyle>
            <a:lvl1pPr>
              <a:lnSpc>
                <a:spcPct val="85000"/>
              </a:lnSpc>
              <a:spcAft>
                <a:spcPts val="2400"/>
              </a:spcAft>
              <a:defRPr sz="3000" baseline="0">
                <a:solidFill>
                  <a:schemeClr val="tx1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2pPr>
            <a:lvl3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3pPr>
            <a:lvl4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4pPr>
            <a:lvl5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666161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spcAft>
                <a:spcPts val="0"/>
              </a:spcAft>
              <a:defRPr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</a:lstStyle>
          <a:p>
            <a:r>
              <a:rPr lang="fr-FR" dirty="0"/>
              <a:t>Modifiez le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569915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763280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de la pré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167951" y="4469074"/>
            <a:ext cx="4237362" cy="48378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339725" y="4130674"/>
            <a:ext cx="676803" cy="676803"/>
            <a:chOff x="360362" y="1781889"/>
            <a:chExt cx="1144765" cy="1144191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360362" y="1781889"/>
              <a:ext cx="1144765" cy="1144191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Helvetica 75 Bold" panose="020B0804020202020204" pitchFamily="34" charset="0"/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702813" y="2650392"/>
              <a:ext cx="142160" cy="166334"/>
            </a:xfrm>
            <a:custGeom>
              <a:avLst/>
              <a:gdLst>
                <a:gd name="T0" fmla="*/ 31 w 104"/>
                <a:gd name="T1" fmla="*/ 85 h 122"/>
                <a:gd name="T2" fmla="*/ 45 w 104"/>
                <a:gd name="T3" fmla="*/ 101 h 122"/>
                <a:gd name="T4" fmla="*/ 73 w 104"/>
                <a:gd name="T5" fmla="*/ 88 h 122"/>
                <a:gd name="T6" fmla="*/ 73 w 104"/>
                <a:gd name="T7" fmla="*/ 60 h 122"/>
                <a:gd name="T8" fmla="*/ 31 w 104"/>
                <a:gd name="T9" fmla="*/ 85 h 122"/>
                <a:gd name="T10" fmla="*/ 74 w 104"/>
                <a:gd name="T11" fmla="*/ 110 h 122"/>
                <a:gd name="T12" fmla="*/ 35 w 104"/>
                <a:gd name="T13" fmla="*/ 122 h 122"/>
                <a:gd name="T14" fmla="*/ 0 w 104"/>
                <a:gd name="T15" fmla="*/ 88 h 122"/>
                <a:gd name="T16" fmla="*/ 74 w 104"/>
                <a:gd name="T17" fmla="*/ 42 h 122"/>
                <a:gd name="T18" fmla="*/ 74 w 104"/>
                <a:gd name="T19" fmla="*/ 35 h 122"/>
                <a:gd name="T20" fmla="*/ 56 w 104"/>
                <a:gd name="T21" fmla="*/ 22 h 122"/>
                <a:gd name="T22" fmla="*/ 27 w 104"/>
                <a:gd name="T23" fmla="*/ 35 h 122"/>
                <a:gd name="T24" fmla="*/ 6 w 104"/>
                <a:gd name="T25" fmla="*/ 23 h 122"/>
                <a:gd name="T26" fmla="*/ 56 w 104"/>
                <a:gd name="T27" fmla="*/ 0 h 122"/>
                <a:gd name="T28" fmla="*/ 104 w 104"/>
                <a:gd name="T29" fmla="*/ 35 h 122"/>
                <a:gd name="T30" fmla="*/ 104 w 104"/>
                <a:gd name="T31" fmla="*/ 120 h 122"/>
                <a:gd name="T32" fmla="*/ 77 w 104"/>
                <a:gd name="T33" fmla="*/ 120 h 122"/>
                <a:gd name="T34" fmla="*/ 74 w 104"/>
                <a:gd name="T35" fmla="*/ 11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4" h="122">
                  <a:moveTo>
                    <a:pt x="31" y="85"/>
                  </a:moveTo>
                  <a:cubicBezTo>
                    <a:pt x="31" y="93"/>
                    <a:pt x="36" y="101"/>
                    <a:pt x="45" y="101"/>
                  </a:cubicBezTo>
                  <a:cubicBezTo>
                    <a:pt x="54" y="101"/>
                    <a:pt x="64" y="97"/>
                    <a:pt x="73" y="88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44" y="64"/>
                    <a:pt x="31" y="71"/>
                    <a:pt x="31" y="85"/>
                  </a:cubicBezTo>
                  <a:moveTo>
                    <a:pt x="74" y="110"/>
                  </a:moveTo>
                  <a:cubicBezTo>
                    <a:pt x="62" y="118"/>
                    <a:pt x="49" y="122"/>
                    <a:pt x="35" y="122"/>
                  </a:cubicBezTo>
                  <a:cubicBezTo>
                    <a:pt x="13" y="122"/>
                    <a:pt x="0" y="107"/>
                    <a:pt x="0" y="88"/>
                  </a:cubicBezTo>
                  <a:cubicBezTo>
                    <a:pt x="0" y="61"/>
                    <a:pt x="24" y="47"/>
                    <a:pt x="74" y="42"/>
                  </a:cubicBezTo>
                  <a:cubicBezTo>
                    <a:pt x="74" y="35"/>
                    <a:pt x="74" y="35"/>
                    <a:pt x="74" y="35"/>
                  </a:cubicBezTo>
                  <a:cubicBezTo>
                    <a:pt x="74" y="27"/>
                    <a:pt x="68" y="22"/>
                    <a:pt x="56" y="22"/>
                  </a:cubicBezTo>
                  <a:cubicBezTo>
                    <a:pt x="44" y="22"/>
                    <a:pt x="34" y="26"/>
                    <a:pt x="27" y="35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17" y="8"/>
                    <a:pt x="34" y="0"/>
                    <a:pt x="56" y="0"/>
                  </a:cubicBezTo>
                  <a:cubicBezTo>
                    <a:pt x="87" y="0"/>
                    <a:pt x="104" y="14"/>
                    <a:pt x="104" y="35"/>
                  </a:cubicBezTo>
                  <a:cubicBezTo>
                    <a:pt x="104" y="35"/>
                    <a:pt x="104" y="120"/>
                    <a:pt x="104" y="120"/>
                  </a:cubicBezTo>
                  <a:cubicBezTo>
                    <a:pt x="77" y="120"/>
                    <a:pt x="77" y="120"/>
                    <a:pt x="77" y="120"/>
                  </a:cubicBezTo>
                  <a:lnTo>
                    <a:pt x="74" y="1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 75 Bold" panose="020B0804020202020204" pitchFamily="34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878931" y="2650392"/>
              <a:ext cx="143311" cy="164031"/>
            </a:xfrm>
            <a:custGeom>
              <a:avLst/>
              <a:gdLst>
                <a:gd name="T0" fmla="*/ 0 w 105"/>
                <a:gd name="T1" fmla="*/ 6 h 120"/>
                <a:gd name="T2" fmla="*/ 25 w 105"/>
                <a:gd name="T3" fmla="*/ 2 h 120"/>
                <a:gd name="T4" fmla="*/ 28 w 105"/>
                <a:gd name="T5" fmla="*/ 16 h 120"/>
                <a:gd name="T6" fmla="*/ 68 w 105"/>
                <a:gd name="T7" fmla="*/ 0 h 120"/>
                <a:gd name="T8" fmla="*/ 105 w 105"/>
                <a:gd name="T9" fmla="*/ 38 h 120"/>
                <a:gd name="T10" fmla="*/ 105 w 105"/>
                <a:gd name="T11" fmla="*/ 120 h 120"/>
                <a:gd name="T12" fmla="*/ 74 w 105"/>
                <a:gd name="T13" fmla="*/ 120 h 120"/>
                <a:gd name="T14" fmla="*/ 74 w 105"/>
                <a:gd name="T15" fmla="*/ 44 h 120"/>
                <a:gd name="T16" fmla="*/ 59 w 105"/>
                <a:gd name="T17" fmla="*/ 23 h 120"/>
                <a:gd name="T18" fmla="*/ 30 w 105"/>
                <a:gd name="T19" fmla="*/ 36 h 120"/>
                <a:gd name="T20" fmla="*/ 30 w 105"/>
                <a:gd name="T21" fmla="*/ 120 h 120"/>
                <a:gd name="T22" fmla="*/ 0 w 105"/>
                <a:gd name="T23" fmla="*/ 120 h 120"/>
                <a:gd name="T24" fmla="*/ 0 w 105"/>
                <a:gd name="T25" fmla="*/ 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120">
                  <a:moveTo>
                    <a:pt x="0" y="6"/>
                  </a:moveTo>
                  <a:cubicBezTo>
                    <a:pt x="25" y="2"/>
                    <a:pt x="25" y="2"/>
                    <a:pt x="25" y="2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42" y="6"/>
                    <a:pt x="54" y="0"/>
                    <a:pt x="68" y="0"/>
                  </a:cubicBezTo>
                  <a:cubicBezTo>
                    <a:pt x="92" y="0"/>
                    <a:pt x="105" y="13"/>
                    <a:pt x="105" y="38"/>
                  </a:cubicBezTo>
                  <a:cubicBezTo>
                    <a:pt x="105" y="120"/>
                    <a:pt x="105" y="120"/>
                    <a:pt x="105" y="120"/>
                  </a:cubicBezTo>
                  <a:cubicBezTo>
                    <a:pt x="74" y="120"/>
                    <a:pt x="74" y="120"/>
                    <a:pt x="74" y="120"/>
                  </a:cubicBezTo>
                  <a:cubicBezTo>
                    <a:pt x="74" y="44"/>
                    <a:pt x="74" y="44"/>
                    <a:pt x="74" y="44"/>
                  </a:cubicBezTo>
                  <a:cubicBezTo>
                    <a:pt x="74" y="29"/>
                    <a:pt x="70" y="23"/>
                    <a:pt x="59" y="23"/>
                  </a:cubicBezTo>
                  <a:cubicBezTo>
                    <a:pt x="50" y="23"/>
                    <a:pt x="41" y="27"/>
                    <a:pt x="30" y="36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0" y="120"/>
                    <a:pt x="0" y="120"/>
                    <a:pt x="0" y="120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 75 Bold" panose="020B0804020202020204" pitchFamily="34" charset="0"/>
              </a:endParaRPr>
            </a:p>
          </p:txBody>
        </p:sp>
        <p:sp>
          <p:nvSpPr>
            <p:cNvPr id="10" name="Freeform 8"/>
            <p:cNvSpPr>
              <a:spLocks noEditPoints="1"/>
            </p:cNvSpPr>
            <p:nvPr/>
          </p:nvSpPr>
          <p:spPr bwMode="auto">
            <a:xfrm>
              <a:off x="1225411" y="2650392"/>
              <a:ext cx="149067" cy="166334"/>
            </a:xfrm>
            <a:custGeom>
              <a:avLst/>
              <a:gdLst>
                <a:gd name="T0" fmla="*/ 79 w 109"/>
                <a:gd name="T1" fmla="*/ 46 h 122"/>
                <a:gd name="T2" fmla="*/ 55 w 109"/>
                <a:gd name="T3" fmla="*/ 21 h 122"/>
                <a:gd name="T4" fmla="*/ 31 w 109"/>
                <a:gd name="T5" fmla="*/ 46 h 122"/>
                <a:gd name="T6" fmla="*/ 79 w 109"/>
                <a:gd name="T7" fmla="*/ 46 h 122"/>
                <a:gd name="T8" fmla="*/ 56 w 109"/>
                <a:gd name="T9" fmla="*/ 122 h 122"/>
                <a:gd name="T10" fmla="*/ 0 w 109"/>
                <a:gd name="T11" fmla="*/ 62 h 122"/>
                <a:gd name="T12" fmla="*/ 55 w 109"/>
                <a:gd name="T13" fmla="*/ 0 h 122"/>
                <a:gd name="T14" fmla="*/ 109 w 109"/>
                <a:gd name="T15" fmla="*/ 60 h 122"/>
                <a:gd name="T16" fmla="*/ 109 w 109"/>
                <a:gd name="T17" fmla="*/ 66 h 122"/>
                <a:gd name="T18" fmla="*/ 31 w 109"/>
                <a:gd name="T19" fmla="*/ 66 h 122"/>
                <a:gd name="T20" fmla="*/ 58 w 109"/>
                <a:gd name="T21" fmla="*/ 100 h 122"/>
                <a:gd name="T22" fmla="*/ 85 w 109"/>
                <a:gd name="T23" fmla="*/ 84 h 122"/>
                <a:gd name="T24" fmla="*/ 108 w 109"/>
                <a:gd name="T25" fmla="*/ 97 h 122"/>
                <a:gd name="T26" fmla="*/ 56 w 109"/>
                <a:gd name="T27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22">
                  <a:moveTo>
                    <a:pt x="79" y="46"/>
                  </a:moveTo>
                  <a:cubicBezTo>
                    <a:pt x="79" y="30"/>
                    <a:pt x="70" y="21"/>
                    <a:pt x="55" y="21"/>
                  </a:cubicBezTo>
                  <a:cubicBezTo>
                    <a:pt x="41" y="21"/>
                    <a:pt x="32" y="30"/>
                    <a:pt x="31" y="46"/>
                  </a:cubicBezTo>
                  <a:lnTo>
                    <a:pt x="79" y="46"/>
                  </a:lnTo>
                  <a:close/>
                  <a:moveTo>
                    <a:pt x="56" y="122"/>
                  </a:moveTo>
                  <a:cubicBezTo>
                    <a:pt x="21" y="122"/>
                    <a:pt x="0" y="100"/>
                    <a:pt x="0" y="62"/>
                  </a:cubicBezTo>
                  <a:cubicBezTo>
                    <a:pt x="0" y="22"/>
                    <a:pt x="21" y="0"/>
                    <a:pt x="55" y="0"/>
                  </a:cubicBezTo>
                  <a:cubicBezTo>
                    <a:pt x="89" y="0"/>
                    <a:pt x="109" y="22"/>
                    <a:pt x="109" y="60"/>
                  </a:cubicBezTo>
                  <a:cubicBezTo>
                    <a:pt x="109" y="62"/>
                    <a:pt x="109" y="64"/>
                    <a:pt x="109" y="66"/>
                  </a:cubicBezTo>
                  <a:cubicBezTo>
                    <a:pt x="31" y="66"/>
                    <a:pt x="31" y="66"/>
                    <a:pt x="31" y="66"/>
                  </a:cubicBezTo>
                  <a:cubicBezTo>
                    <a:pt x="31" y="88"/>
                    <a:pt x="40" y="100"/>
                    <a:pt x="58" y="100"/>
                  </a:cubicBezTo>
                  <a:cubicBezTo>
                    <a:pt x="70" y="100"/>
                    <a:pt x="78" y="95"/>
                    <a:pt x="85" y="84"/>
                  </a:cubicBezTo>
                  <a:cubicBezTo>
                    <a:pt x="108" y="97"/>
                    <a:pt x="108" y="97"/>
                    <a:pt x="108" y="97"/>
                  </a:cubicBezTo>
                  <a:cubicBezTo>
                    <a:pt x="98" y="114"/>
                    <a:pt x="80" y="122"/>
                    <a:pt x="56" y="1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 75 Bold" panose="020B0804020202020204" pitchFamily="34" charset="0"/>
              </a:endParaRPr>
            </a:p>
          </p:txBody>
        </p:sp>
        <p:sp>
          <p:nvSpPr>
            <p:cNvPr id="11" name="Freeform 9"/>
            <p:cNvSpPr>
              <a:spLocks noEditPoints="1"/>
            </p:cNvSpPr>
            <p:nvPr/>
          </p:nvSpPr>
          <p:spPr bwMode="auto">
            <a:xfrm>
              <a:off x="415039" y="2650392"/>
              <a:ext cx="158276" cy="169211"/>
            </a:xfrm>
            <a:custGeom>
              <a:avLst/>
              <a:gdLst>
                <a:gd name="T0" fmla="*/ 58 w 116"/>
                <a:gd name="T1" fmla="*/ 26 h 124"/>
                <a:gd name="T2" fmla="*/ 31 w 116"/>
                <a:gd name="T3" fmla="*/ 62 h 124"/>
                <a:gd name="T4" fmla="*/ 58 w 116"/>
                <a:gd name="T5" fmla="*/ 98 h 124"/>
                <a:gd name="T6" fmla="*/ 85 w 116"/>
                <a:gd name="T7" fmla="*/ 62 h 124"/>
                <a:gd name="T8" fmla="*/ 58 w 116"/>
                <a:gd name="T9" fmla="*/ 26 h 124"/>
                <a:gd name="T10" fmla="*/ 58 w 116"/>
                <a:gd name="T11" fmla="*/ 124 h 124"/>
                <a:gd name="T12" fmla="*/ 0 w 116"/>
                <a:gd name="T13" fmla="*/ 62 h 124"/>
                <a:gd name="T14" fmla="*/ 58 w 116"/>
                <a:gd name="T15" fmla="*/ 0 h 124"/>
                <a:gd name="T16" fmla="*/ 116 w 116"/>
                <a:gd name="T17" fmla="*/ 62 h 124"/>
                <a:gd name="T18" fmla="*/ 58 w 116"/>
                <a:gd name="T1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6" h="124">
                  <a:moveTo>
                    <a:pt x="58" y="26"/>
                  </a:moveTo>
                  <a:cubicBezTo>
                    <a:pt x="35" y="26"/>
                    <a:pt x="31" y="47"/>
                    <a:pt x="31" y="62"/>
                  </a:cubicBezTo>
                  <a:cubicBezTo>
                    <a:pt x="31" y="77"/>
                    <a:pt x="35" y="98"/>
                    <a:pt x="58" y="98"/>
                  </a:cubicBezTo>
                  <a:cubicBezTo>
                    <a:pt x="81" y="98"/>
                    <a:pt x="85" y="77"/>
                    <a:pt x="85" y="62"/>
                  </a:cubicBezTo>
                  <a:cubicBezTo>
                    <a:pt x="85" y="47"/>
                    <a:pt x="81" y="26"/>
                    <a:pt x="58" y="26"/>
                  </a:cubicBezTo>
                  <a:moveTo>
                    <a:pt x="58" y="124"/>
                  </a:moveTo>
                  <a:cubicBezTo>
                    <a:pt x="27" y="124"/>
                    <a:pt x="0" y="104"/>
                    <a:pt x="0" y="62"/>
                  </a:cubicBezTo>
                  <a:cubicBezTo>
                    <a:pt x="0" y="19"/>
                    <a:pt x="27" y="0"/>
                    <a:pt x="58" y="0"/>
                  </a:cubicBezTo>
                  <a:cubicBezTo>
                    <a:pt x="88" y="0"/>
                    <a:pt x="116" y="19"/>
                    <a:pt x="116" y="62"/>
                  </a:cubicBezTo>
                  <a:cubicBezTo>
                    <a:pt x="116" y="104"/>
                    <a:pt x="88" y="124"/>
                    <a:pt x="58" y="12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 75 Bold" panose="020B0804020202020204" pitchFamily="34" charset="0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602092" y="2650392"/>
              <a:ext cx="89785" cy="164031"/>
            </a:xfrm>
            <a:custGeom>
              <a:avLst/>
              <a:gdLst>
                <a:gd name="T0" fmla="*/ 0 w 66"/>
                <a:gd name="T1" fmla="*/ 3 h 120"/>
                <a:gd name="T2" fmla="*/ 30 w 66"/>
                <a:gd name="T3" fmla="*/ 3 h 120"/>
                <a:gd name="T4" fmla="*/ 30 w 66"/>
                <a:gd name="T5" fmla="*/ 17 h 120"/>
                <a:gd name="T6" fmla="*/ 62 w 66"/>
                <a:gd name="T7" fmla="*/ 0 h 120"/>
                <a:gd name="T8" fmla="*/ 66 w 66"/>
                <a:gd name="T9" fmla="*/ 1 h 120"/>
                <a:gd name="T10" fmla="*/ 66 w 66"/>
                <a:gd name="T11" fmla="*/ 30 h 120"/>
                <a:gd name="T12" fmla="*/ 64 w 66"/>
                <a:gd name="T13" fmla="*/ 30 h 120"/>
                <a:gd name="T14" fmla="*/ 32 w 66"/>
                <a:gd name="T15" fmla="*/ 42 h 120"/>
                <a:gd name="T16" fmla="*/ 32 w 66"/>
                <a:gd name="T17" fmla="*/ 120 h 120"/>
                <a:gd name="T18" fmla="*/ 0 w 66"/>
                <a:gd name="T19" fmla="*/ 120 h 120"/>
                <a:gd name="T20" fmla="*/ 0 w 66"/>
                <a:gd name="T21" fmla="*/ 3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120">
                  <a:moveTo>
                    <a:pt x="0" y="3"/>
                  </a:moveTo>
                  <a:cubicBezTo>
                    <a:pt x="30" y="3"/>
                    <a:pt x="30" y="3"/>
                    <a:pt x="30" y="3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5" y="9"/>
                    <a:pt x="49" y="0"/>
                    <a:pt x="62" y="0"/>
                  </a:cubicBezTo>
                  <a:cubicBezTo>
                    <a:pt x="63" y="0"/>
                    <a:pt x="65" y="0"/>
                    <a:pt x="66" y="1"/>
                  </a:cubicBezTo>
                  <a:cubicBezTo>
                    <a:pt x="66" y="30"/>
                    <a:pt x="66" y="30"/>
                    <a:pt x="66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51" y="30"/>
                    <a:pt x="36" y="32"/>
                    <a:pt x="32" y="42"/>
                  </a:cubicBezTo>
                  <a:cubicBezTo>
                    <a:pt x="32" y="120"/>
                    <a:pt x="32" y="120"/>
                    <a:pt x="32" y="120"/>
                  </a:cubicBezTo>
                  <a:cubicBezTo>
                    <a:pt x="0" y="120"/>
                    <a:pt x="0" y="120"/>
                    <a:pt x="0" y="12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 75 Bold" panose="020B0804020202020204" pitchFamily="34" charset="0"/>
              </a:endParaRPr>
            </a:p>
          </p:txBody>
        </p:sp>
        <p:sp>
          <p:nvSpPr>
            <p:cNvPr id="13" name="Freeform 11"/>
            <p:cNvSpPr>
              <a:spLocks noEditPoints="1"/>
            </p:cNvSpPr>
            <p:nvPr/>
          </p:nvSpPr>
          <p:spPr bwMode="auto">
            <a:xfrm>
              <a:off x="1051020" y="2650392"/>
              <a:ext cx="149642" cy="226766"/>
            </a:xfrm>
            <a:custGeom>
              <a:avLst/>
              <a:gdLst>
                <a:gd name="T0" fmla="*/ 110 w 110"/>
                <a:gd name="T1" fmla="*/ 2 h 166"/>
                <a:gd name="T2" fmla="*/ 110 w 110"/>
                <a:gd name="T3" fmla="*/ 114 h 166"/>
                <a:gd name="T4" fmla="*/ 52 w 110"/>
                <a:gd name="T5" fmla="*/ 166 h 166"/>
                <a:gd name="T6" fmla="*/ 3 w 110"/>
                <a:gd name="T7" fmla="*/ 137 h 166"/>
                <a:gd name="T8" fmla="*/ 34 w 110"/>
                <a:gd name="T9" fmla="*/ 132 h 166"/>
                <a:gd name="T10" fmla="*/ 56 w 110"/>
                <a:gd name="T11" fmla="*/ 143 h 166"/>
                <a:gd name="T12" fmla="*/ 80 w 110"/>
                <a:gd name="T13" fmla="*/ 117 h 166"/>
                <a:gd name="T14" fmla="*/ 80 w 110"/>
                <a:gd name="T15" fmla="*/ 104 h 166"/>
                <a:gd name="T16" fmla="*/ 79 w 110"/>
                <a:gd name="T17" fmla="*/ 103 h 166"/>
                <a:gd name="T18" fmla="*/ 49 w 110"/>
                <a:gd name="T19" fmla="*/ 120 h 166"/>
                <a:gd name="T20" fmla="*/ 0 w 110"/>
                <a:gd name="T21" fmla="*/ 62 h 166"/>
                <a:gd name="T22" fmla="*/ 47 w 110"/>
                <a:gd name="T23" fmla="*/ 0 h 166"/>
                <a:gd name="T24" fmla="*/ 81 w 110"/>
                <a:gd name="T25" fmla="*/ 17 h 166"/>
                <a:gd name="T26" fmla="*/ 81 w 110"/>
                <a:gd name="T27" fmla="*/ 16 h 166"/>
                <a:gd name="T28" fmla="*/ 84 w 110"/>
                <a:gd name="T29" fmla="*/ 2 h 166"/>
                <a:gd name="T30" fmla="*/ 110 w 110"/>
                <a:gd name="T31" fmla="*/ 2 h 166"/>
                <a:gd name="T32" fmla="*/ 55 w 110"/>
                <a:gd name="T33" fmla="*/ 95 h 166"/>
                <a:gd name="T34" fmla="*/ 80 w 110"/>
                <a:gd name="T35" fmla="*/ 55 h 166"/>
                <a:gd name="T36" fmla="*/ 54 w 110"/>
                <a:gd name="T37" fmla="*/ 22 h 166"/>
                <a:gd name="T38" fmla="*/ 31 w 110"/>
                <a:gd name="T39" fmla="*/ 57 h 166"/>
                <a:gd name="T40" fmla="*/ 55 w 110"/>
                <a:gd name="T41" fmla="*/ 9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" h="166">
                  <a:moveTo>
                    <a:pt x="110" y="2"/>
                  </a:moveTo>
                  <a:cubicBezTo>
                    <a:pt x="110" y="114"/>
                    <a:pt x="110" y="114"/>
                    <a:pt x="110" y="114"/>
                  </a:cubicBezTo>
                  <a:cubicBezTo>
                    <a:pt x="110" y="133"/>
                    <a:pt x="108" y="166"/>
                    <a:pt x="52" y="166"/>
                  </a:cubicBezTo>
                  <a:cubicBezTo>
                    <a:pt x="29" y="166"/>
                    <a:pt x="8" y="157"/>
                    <a:pt x="3" y="137"/>
                  </a:cubicBezTo>
                  <a:cubicBezTo>
                    <a:pt x="34" y="132"/>
                    <a:pt x="34" y="132"/>
                    <a:pt x="34" y="132"/>
                  </a:cubicBezTo>
                  <a:cubicBezTo>
                    <a:pt x="35" y="138"/>
                    <a:pt x="39" y="143"/>
                    <a:pt x="56" y="143"/>
                  </a:cubicBezTo>
                  <a:cubicBezTo>
                    <a:pt x="72" y="143"/>
                    <a:pt x="80" y="136"/>
                    <a:pt x="80" y="117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79" y="103"/>
                    <a:pt x="79" y="103"/>
                    <a:pt x="79" y="103"/>
                  </a:cubicBezTo>
                  <a:cubicBezTo>
                    <a:pt x="74" y="112"/>
                    <a:pt x="67" y="120"/>
                    <a:pt x="49" y="120"/>
                  </a:cubicBezTo>
                  <a:cubicBezTo>
                    <a:pt x="22" y="120"/>
                    <a:pt x="0" y="101"/>
                    <a:pt x="0" y="62"/>
                  </a:cubicBezTo>
                  <a:cubicBezTo>
                    <a:pt x="0" y="22"/>
                    <a:pt x="22" y="0"/>
                    <a:pt x="47" y="0"/>
                  </a:cubicBezTo>
                  <a:cubicBezTo>
                    <a:pt x="71" y="0"/>
                    <a:pt x="79" y="11"/>
                    <a:pt x="81" y="17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4" y="2"/>
                    <a:pt x="84" y="2"/>
                    <a:pt x="84" y="2"/>
                  </a:cubicBezTo>
                  <a:lnTo>
                    <a:pt x="110" y="2"/>
                  </a:lnTo>
                  <a:close/>
                  <a:moveTo>
                    <a:pt x="55" y="95"/>
                  </a:moveTo>
                  <a:cubicBezTo>
                    <a:pt x="78" y="95"/>
                    <a:pt x="80" y="71"/>
                    <a:pt x="80" y="55"/>
                  </a:cubicBezTo>
                  <a:cubicBezTo>
                    <a:pt x="80" y="37"/>
                    <a:pt x="71" y="22"/>
                    <a:pt x="54" y="22"/>
                  </a:cubicBezTo>
                  <a:cubicBezTo>
                    <a:pt x="43" y="22"/>
                    <a:pt x="31" y="30"/>
                    <a:pt x="31" y="57"/>
                  </a:cubicBezTo>
                  <a:cubicBezTo>
                    <a:pt x="31" y="71"/>
                    <a:pt x="32" y="95"/>
                    <a:pt x="55" y="9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 75 Bold" panose="020B0804020202020204" pitchFamily="34" charset="0"/>
              </a:endParaRPr>
            </a:p>
          </p:txBody>
        </p:sp>
        <p:sp>
          <p:nvSpPr>
            <p:cNvPr id="14" name="Freeform 12"/>
            <p:cNvSpPr>
              <a:spLocks noEditPoints="1"/>
            </p:cNvSpPr>
            <p:nvPr/>
          </p:nvSpPr>
          <p:spPr bwMode="auto">
            <a:xfrm>
              <a:off x="1348002" y="2593413"/>
              <a:ext cx="112232" cy="52950"/>
            </a:xfrm>
            <a:custGeom>
              <a:avLst/>
              <a:gdLst>
                <a:gd name="T0" fmla="*/ 195 w 195"/>
                <a:gd name="T1" fmla="*/ 92 h 92"/>
                <a:gd name="T2" fmla="*/ 178 w 195"/>
                <a:gd name="T3" fmla="*/ 92 h 92"/>
                <a:gd name="T4" fmla="*/ 178 w 195"/>
                <a:gd name="T5" fmla="*/ 16 h 92"/>
                <a:gd name="T6" fmla="*/ 178 w 195"/>
                <a:gd name="T7" fmla="*/ 16 h 92"/>
                <a:gd name="T8" fmla="*/ 147 w 195"/>
                <a:gd name="T9" fmla="*/ 92 h 92"/>
                <a:gd name="T10" fmla="*/ 138 w 195"/>
                <a:gd name="T11" fmla="*/ 92 h 92"/>
                <a:gd name="T12" fmla="*/ 110 w 195"/>
                <a:gd name="T13" fmla="*/ 16 h 92"/>
                <a:gd name="T14" fmla="*/ 107 w 195"/>
                <a:gd name="T15" fmla="*/ 16 h 92"/>
                <a:gd name="T16" fmla="*/ 107 w 195"/>
                <a:gd name="T17" fmla="*/ 92 h 92"/>
                <a:gd name="T18" fmla="*/ 93 w 195"/>
                <a:gd name="T19" fmla="*/ 92 h 92"/>
                <a:gd name="T20" fmla="*/ 93 w 195"/>
                <a:gd name="T21" fmla="*/ 0 h 92"/>
                <a:gd name="T22" fmla="*/ 117 w 195"/>
                <a:gd name="T23" fmla="*/ 0 h 92"/>
                <a:gd name="T24" fmla="*/ 145 w 195"/>
                <a:gd name="T25" fmla="*/ 71 h 92"/>
                <a:gd name="T26" fmla="*/ 171 w 195"/>
                <a:gd name="T27" fmla="*/ 0 h 92"/>
                <a:gd name="T28" fmla="*/ 195 w 195"/>
                <a:gd name="T29" fmla="*/ 0 h 92"/>
                <a:gd name="T30" fmla="*/ 195 w 195"/>
                <a:gd name="T31" fmla="*/ 92 h 92"/>
                <a:gd name="T32" fmla="*/ 74 w 195"/>
                <a:gd name="T33" fmla="*/ 14 h 92"/>
                <a:gd name="T34" fmla="*/ 46 w 195"/>
                <a:gd name="T35" fmla="*/ 14 h 92"/>
                <a:gd name="T36" fmla="*/ 46 w 195"/>
                <a:gd name="T37" fmla="*/ 92 h 92"/>
                <a:gd name="T38" fmla="*/ 31 w 195"/>
                <a:gd name="T39" fmla="*/ 92 h 92"/>
                <a:gd name="T40" fmla="*/ 31 w 195"/>
                <a:gd name="T41" fmla="*/ 14 h 92"/>
                <a:gd name="T42" fmla="*/ 0 w 195"/>
                <a:gd name="T43" fmla="*/ 14 h 92"/>
                <a:gd name="T44" fmla="*/ 0 w 195"/>
                <a:gd name="T45" fmla="*/ 0 h 92"/>
                <a:gd name="T46" fmla="*/ 74 w 195"/>
                <a:gd name="T47" fmla="*/ 0 h 92"/>
                <a:gd name="T48" fmla="*/ 74 w 195"/>
                <a:gd name="T49" fmla="*/ 1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5" h="92">
                  <a:moveTo>
                    <a:pt x="195" y="92"/>
                  </a:moveTo>
                  <a:lnTo>
                    <a:pt x="178" y="92"/>
                  </a:lnTo>
                  <a:lnTo>
                    <a:pt x="178" y="16"/>
                  </a:lnTo>
                  <a:lnTo>
                    <a:pt x="178" y="16"/>
                  </a:lnTo>
                  <a:lnTo>
                    <a:pt x="147" y="92"/>
                  </a:lnTo>
                  <a:lnTo>
                    <a:pt x="138" y="92"/>
                  </a:lnTo>
                  <a:lnTo>
                    <a:pt x="110" y="16"/>
                  </a:lnTo>
                  <a:lnTo>
                    <a:pt x="107" y="16"/>
                  </a:lnTo>
                  <a:lnTo>
                    <a:pt x="107" y="92"/>
                  </a:lnTo>
                  <a:lnTo>
                    <a:pt x="93" y="92"/>
                  </a:lnTo>
                  <a:lnTo>
                    <a:pt x="93" y="0"/>
                  </a:lnTo>
                  <a:lnTo>
                    <a:pt x="117" y="0"/>
                  </a:lnTo>
                  <a:lnTo>
                    <a:pt x="145" y="71"/>
                  </a:lnTo>
                  <a:lnTo>
                    <a:pt x="171" y="0"/>
                  </a:lnTo>
                  <a:lnTo>
                    <a:pt x="195" y="0"/>
                  </a:lnTo>
                  <a:lnTo>
                    <a:pt x="195" y="92"/>
                  </a:lnTo>
                  <a:close/>
                  <a:moveTo>
                    <a:pt x="74" y="14"/>
                  </a:moveTo>
                  <a:lnTo>
                    <a:pt x="46" y="14"/>
                  </a:lnTo>
                  <a:lnTo>
                    <a:pt x="46" y="92"/>
                  </a:lnTo>
                  <a:lnTo>
                    <a:pt x="31" y="92"/>
                  </a:lnTo>
                  <a:lnTo>
                    <a:pt x="31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74" y="0"/>
                  </a:lnTo>
                  <a:lnTo>
                    <a:pt x="74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 75 Bold" panose="020B0804020202020204" pitchFamily="34" charset="0"/>
              </a:endParaRPr>
            </a:p>
          </p:txBody>
        </p:sp>
      </p:grp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339725" y="339725"/>
            <a:ext cx="5832475" cy="3460750"/>
          </a:xfrm>
        </p:spPr>
        <p:txBody>
          <a:bodyPr/>
          <a:lstStyle>
            <a:lvl1pPr>
              <a:lnSpc>
                <a:spcPct val="85000"/>
              </a:lnSpc>
              <a:spcAft>
                <a:spcPts val="3200"/>
              </a:spcAft>
              <a:defRPr sz="5500">
                <a:solidFill>
                  <a:schemeClr val="bg1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2400"/>
              </a:spcAft>
              <a:defRPr>
                <a:latin typeface="Helvetica 75 Bold" panose="020B0804020202020204" pitchFamily="34" charset="0"/>
              </a:defRPr>
            </a:lvl2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6508750" y="339725"/>
            <a:ext cx="2301875" cy="3460750"/>
          </a:xfrm>
        </p:spPr>
        <p:txBody>
          <a:bodyPr tIns="109728"/>
          <a:lstStyle>
            <a:lvl1pPr>
              <a:spcAft>
                <a:spcPts val="2400"/>
              </a:spcAft>
              <a:defRPr baseline="0">
                <a:latin typeface="Helvetica 75 Bold" panose="020B0804020202020204" pitchFamily="34" charset="0"/>
              </a:defRPr>
            </a:lvl1pPr>
            <a:lvl2pPr>
              <a:spcAft>
                <a:spcPts val="2400"/>
              </a:spcAft>
              <a:defRPr>
                <a:latin typeface="Helvetica 75 Bold" panose="020B0804020202020204" pitchFamily="34" charset="0"/>
              </a:defRPr>
            </a:lvl2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660480712"/>
      </p:ext>
    </p:extLst>
  </p:cSld>
  <p:clrMapOvr>
    <a:masterClrMapping/>
  </p:clrMapOvr>
  <p:transition spd="med">
    <p:fade/>
  </p:transition>
  <p:hf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6" y="339725"/>
            <a:ext cx="8470899" cy="4130675"/>
          </a:xfrm>
        </p:spPr>
        <p:txBody>
          <a:bodyPr/>
          <a:lstStyle>
            <a:lvl1pPr>
              <a:lnSpc>
                <a:spcPct val="85000"/>
              </a:lnSpc>
              <a:spcAft>
                <a:spcPts val="0"/>
              </a:spcAft>
              <a:defRPr sz="300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  <a:lvl2pPr marL="401638" marR="0" indent="-401638" algn="l" defTabSz="51435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lang="fr-FR" sz="3000" kern="1200" dirty="0" smtClean="0">
                <a:solidFill>
                  <a:schemeClr val="bg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2pPr>
            <a:lvl3pPr marL="401638" indent="-401638">
              <a:lnSpc>
                <a:spcPct val="85000"/>
              </a:lnSpc>
              <a:spcAft>
                <a:spcPts val="800"/>
              </a:spcAft>
              <a:buFont typeface="+mj-lt"/>
              <a:buNone/>
              <a:defRPr sz="3000"/>
            </a:lvl3pPr>
            <a:lvl4pPr marL="401638" indent="-401638">
              <a:lnSpc>
                <a:spcPct val="85000"/>
              </a:lnSpc>
              <a:spcAft>
                <a:spcPts val="800"/>
              </a:spcAft>
              <a:buFont typeface="+mj-lt"/>
              <a:buNone/>
              <a:defRPr sz="3000"/>
            </a:lvl4pPr>
            <a:lvl5pPr marL="0" indent="0">
              <a:lnSpc>
                <a:spcPct val="85000"/>
              </a:lnSpc>
              <a:spcAft>
                <a:spcPts val="800"/>
              </a:spcAft>
              <a:buFont typeface="+mj-lt"/>
              <a:buNone/>
              <a:defRPr sz="3000"/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1"/>
            <a:r>
              <a:rPr lang="fr-FR" dirty="0"/>
              <a:t>Troisième niveau</a:t>
            </a:r>
          </a:p>
          <a:p>
            <a:pPr marL="401638" lvl="1" indent="-4016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Font typeface="+mj-lt"/>
              <a:buAutoNum type="arabicPeriod"/>
            </a:pPr>
            <a:r>
              <a:rPr lang="fr-FR" dirty="0"/>
              <a:t>Quatrième niveau</a:t>
            </a:r>
          </a:p>
          <a:p>
            <a:pPr marL="401638" marR="0" lvl="1" indent="-401638" algn="l" defTabSz="51435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296914640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6" y="339725"/>
            <a:ext cx="8470899" cy="4130675"/>
          </a:xfrm>
        </p:spPr>
        <p:txBody>
          <a:bodyPr/>
          <a:lstStyle>
            <a:lvl1pPr>
              <a:lnSpc>
                <a:spcPct val="85000"/>
              </a:lnSpc>
              <a:spcAft>
                <a:spcPts val="3200"/>
              </a:spcAft>
              <a:defRPr sz="5500">
                <a:solidFill>
                  <a:schemeClr val="bg1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2400"/>
              </a:spcAft>
              <a:defRPr sz="1400">
                <a:latin typeface="Helvetica 75 Bold" panose="020B0804020202020204" pitchFamily="34" charset="0"/>
              </a:defRPr>
            </a:lvl2pPr>
            <a:lvl3pPr marL="0" indent="0">
              <a:lnSpc>
                <a:spcPct val="85000"/>
              </a:lnSpc>
              <a:spcAft>
                <a:spcPts val="800"/>
              </a:spcAft>
              <a:buNone/>
              <a:defRPr sz="1200"/>
            </a:lvl3pPr>
            <a:lvl4pPr>
              <a:lnSpc>
                <a:spcPct val="85000"/>
              </a:lnSpc>
              <a:spcAft>
                <a:spcPts val="800"/>
              </a:spcAft>
              <a:defRPr sz="5500"/>
            </a:lvl4pPr>
            <a:lvl5pPr>
              <a:lnSpc>
                <a:spcPct val="85000"/>
              </a:lnSpc>
              <a:spcAft>
                <a:spcPts val="800"/>
              </a:spcAft>
              <a:defRPr sz="5500"/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585538537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39725" y="339725"/>
            <a:ext cx="8470900" cy="623888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200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</a:lstStyle>
          <a:p>
            <a:r>
              <a:rPr lang="fr-FR" dirty="0"/>
              <a:t>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6" y="1304924"/>
            <a:ext cx="8470899" cy="3165475"/>
          </a:xfrm>
        </p:spPr>
        <p:txBody>
          <a:bodyPr/>
          <a:lstStyle>
            <a:lvl1pPr>
              <a:lnSpc>
                <a:spcPct val="90000"/>
              </a:lnSpc>
              <a:spcAft>
                <a:spcPts val="800"/>
              </a:spcAft>
              <a:defRPr sz="1400" baseline="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800"/>
              </a:spcAft>
              <a:defRPr sz="1400">
                <a:latin typeface="Helvetica 75 Bold" panose="020B0804020202020204" pitchFamily="34" charset="0"/>
              </a:defRPr>
            </a:lvl2pPr>
            <a:lvl3pPr>
              <a:lnSpc>
                <a:spcPct val="90000"/>
              </a:lnSpc>
              <a:spcAft>
                <a:spcPts val="800"/>
              </a:spcAft>
              <a:defRPr sz="1400">
                <a:latin typeface="Helvetica 75 Bold" panose="020B0804020202020204" pitchFamily="34" charset="0"/>
              </a:defRPr>
            </a:lvl3pPr>
            <a:lvl4pPr>
              <a:lnSpc>
                <a:spcPct val="90000"/>
              </a:lnSpc>
              <a:spcAft>
                <a:spcPts val="800"/>
              </a:spcAft>
              <a:defRPr sz="1400">
                <a:latin typeface="Helvetica 75 Bold" panose="020B0804020202020204" pitchFamily="34" charset="0"/>
              </a:defRPr>
            </a:lvl4pPr>
            <a:lvl5pPr>
              <a:lnSpc>
                <a:spcPct val="90000"/>
              </a:lnSpc>
              <a:spcAft>
                <a:spcPts val="800"/>
              </a:spcAft>
              <a:defRPr sz="1400">
                <a:latin typeface="Helvetica 75 Bold" panose="020B0804020202020204" pitchFamily="34" charset="0"/>
              </a:defRPr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836567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39725" y="339724"/>
            <a:ext cx="8470900" cy="623889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200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</a:lstStyle>
          <a:p>
            <a:r>
              <a:rPr lang="fr-FR" dirty="0"/>
              <a:t>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4" y="1304925"/>
            <a:ext cx="4065589" cy="3165474"/>
          </a:xfrm>
        </p:spPr>
        <p:txBody>
          <a:bodyPr/>
          <a:lstStyle>
            <a:lvl1pPr>
              <a:lnSpc>
                <a:spcPct val="90000"/>
              </a:lnSpc>
              <a:spcAft>
                <a:spcPts val="800"/>
              </a:spcAft>
              <a:defRPr baseline="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2pPr>
            <a:lvl3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3pPr>
            <a:lvl4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4pPr>
            <a:lvl5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0" hasCustomPrompt="1"/>
          </p:nvPr>
        </p:nvSpPr>
        <p:spPr>
          <a:xfrm>
            <a:off x="4738688" y="1304925"/>
            <a:ext cx="4065589" cy="3165474"/>
          </a:xfrm>
        </p:spPr>
        <p:txBody>
          <a:bodyPr/>
          <a:lstStyle>
            <a:lvl1pPr>
              <a:lnSpc>
                <a:spcPct val="90000"/>
              </a:lnSpc>
              <a:spcAft>
                <a:spcPts val="800"/>
              </a:spcAft>
              <a:defRPr baseline="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2pPr>
            <a:lvl3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3pPr>
            <a:lvl4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4pPr>
            <a:lvl5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250999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message cl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6" y="1304925"/>
            <a:ext cx="8470899" cy="3165475"/>
          </a:xfrm>
        </p:spPr>
        <p:txBody>
          <a:bodyPr/>
          <a:lstStyle>
            <a:lvl1pPr>
              <a:lnSpc>
                <a:spcPct val="85000"/>
              </a:lnSpc>
              <a:spcAft>
                <a:spcPts val="2400"/>
              </a:spcAft>
              <a:defRPr sz="3000" baseline="0">
                <a:solidFill>
                  <a:schemeClr val="bg1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bg1"/>
                </a:solidFill>
                <a:latin typeface="Helvetica 75 Bold" panose="020B0804020202020204" pitchFamily="34" charset="0"/>
              </a:defRPr>
            </a:lvl2pPr>
            <a:lvl3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bg1"/>
                </a:solidFill>
                <a:latin typeface="Helvetica 75 Bold" panose="020B0804020202020204" pitchFamily="34" charset="0"/>
              </a:defRPr>
            </a:lvl3pPr>
            <a:lvl4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bg1"/>
                </a:solidFill>
                <a:latin typeface="Helvetica 75 Bold" panose="020B0804020202020204" pitchFamily="34" charset="0"/>
              </a:defRPr>
            </a:lvl4pPr>
            <a:lvl5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bg1"/>
                </a:solidFill>
                <a:latin typeface="Helvetica 75 Bold" panose="020B0804020202020204" pitchFamily="34" charset="0"/>
              </a:defRPr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339725" y="339724"/>
            <a:ext cx="8470900" cy="623889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200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</a:lstStyle>
          <a:p>
            <a:r>
              <a:rPr lang="fr-FR" dirty="0"/>
              <a:t>Modifiez le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163180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ssage cl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6" y="339725"/>
            <a:ext cx="8470899" cy="4130675"/>
          </a:xfrm>
        </p:spPr>
        <p:txBody>
          <a:bodyPr/>
          <a:lstStyle>
            <a:lvl1pPr>
              <a:lnSpc>
                <a:spcPct val="85000"/>
              </a:lnSpc>
              <a:spcAft>
                <a:spcPts val="2400"/>
              </a:spcAft>
              <a:defRPr sz="3000" baseline="0">
                <a:solidFill>
                  <a:schemeClr val="bg1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bg1"/>
                </a:solidFill>
                <a:latin typeface="Helvetica 75 Bold" panose="020B0804020202020204" pitchFamily="34" charset="0"/>
              </a:defRPr>
            </a:lvl2pPr>
            <a:lvl3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bg1"/>
                </a:solidFill>
                <a:latin typeface="Helvetica 75 Bold" panose="020B0804020202020204" pitchFamily="34" charset="0"/>
              </a:defRPr>
            </a:lvl3pPr>
            <a:lvl4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bg1"/>
                </a:solidFill>
                <a:latin typeface="Helvetica 75 Bold" panose="020B0804020202020204" pitchFamily="34" charset="0"/>
              </a:defRPr>
            </a:lvl4pPr>
            <a:lvl5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bg1"/>
                </a:solidFill>
                <a:latin typeface="Helvetica 75 Bold" panose="020B0804020202020204" pitchFamily="34" charset="0"/>
              </a:defRPr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486015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spcAft>
                <a:spcPts val="0"/>
              </a:spcAft>
              <a:defRPr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</a:lstStyle>
          <a:p>
            <a:r>
              <a:rPr lang="fr-FR" dirty="0"/>
              <a:t>Modifiez le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576275"/>
      </p:ext>
    </p:extLst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8956087"/>
      </p:ext>
    </p:extLst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de la pré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167951" y="4469074"/>
            <a:ext cx="4237362" cy="4837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0000"/>
              </a:solidFill>
            </a:endParaRPr>
          </a:p>
        </p:txBody>
      </p:sp>
      <p:grpSp>
        <p:nvGrpSpPr>
          <p:cNvPr id="6" name="Group 5"/>
          <p:cNvGrpSpPr/>
          <p:nvPr userDrawn="1"/>
        </p:nvGrpSpPr>
        <p:grpSpPr>
          <a:xfrm>
            <a:off x="339725" y="4130674"/>
            <a:ext cx="676803" cy="676803"/>
            <a:chOff x="360362" y="1781889"/>
            <a:chExt cx="1144765" cy="1144191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360362" y="1781889"/>
              <a:ext cx="1144765" cy="1144191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914400" fontAlgn="auto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defRPr/>
              </a:pPr>
              <a:endParaRPr lang="en-GB" sz="1800" kern="0" dirty="0">
                <a:solidFill>
                  <a:srgbClr val="FF6600"/>
                </a:solidFill>
                <a:latin typeface="Helvetica 75 Bold" panose="020B0804020202020204" pitchFamily="34" charset="0"/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702813" y="2650392"/>
              <a:ext cx="142160" cy="166334"/>
            </a:xfrm>
            <a:custGeom>
              <a:avLst/>
              <a:gdLst>
                <a:gd name="T0" fmla="*/ 31 w 104"/>
                <a:gd name="T1" fmla="*/ 85 h 122"/>
                <a:gd name="T2" fmla="*/ 45 w 104"/>
                <a:gd name="T3" fmla="*/ 101 h 122"/>
                <a:gd name="T4" fmla="*/ 73 w 104"/>
                <a:gd name="T5" fmla="*/ 88 h 122"/>
                <a:gd name="T6" fmla="*/ 73 w 104"/>
                <a:gd name="T7" fmla="*/ 60 h 122"/>
                <a:gd name="T8" fmla="*/ 31 w 104"/>
                <a:gd name="T9" fmla="*/ 85 h 122"/>
                <a:gd name="T10" fmla="*/ 74 w 104"/>
                <a:gd name="T11" fmla="*/ 110 h 122"/>
                <a:gd name="T12" fmla="*/ 35 w 104"/>
                <a:gd name="T13" fmla="*/ 122 h 122"/>
                <a:gd name="T14" fmla="*/ 0 w 104"/>
                <a:gd name="T15" fmla="*/ 88 h 122"/>
                <a:gd name="T16" fmla="*/ 74 w 104"/>
                <a:gd name="T17" fmla="*/ 42 h 122"/>
                <a:gd name="T18" fmla="*/ 74 w 104"/>
                <a:gd name="T19" fmla="*/ 35 h 122"/>
                <a:gd name="T20" fmla="*/ 56 w 104"/>
                <a:gd name="T21" fmla="*/ 22 h 122"/>
                <a:gd name="T22" fmla="*/ 27 w 104"/>
                <a:gd name="T23" fmla="*/ 35 h 122"/>
                <a:gd name="T24" fmla="*/ 6 w 104"/>
                <a:gd name="T25" fmla="*/ 23 h 122"/>
                <a:gd name="T26" fmla="*/ 56 w 104"/>
                <a:gd name="T27" fmla="*/ 0 h 122"/>
                <a:gd name="T28" fmla="*/ 104 w 104"/>
                <a:gd name="T29" fmla="*/ 35 h 122"/>
                <a:gd name="T30" fmla="*/ 104 w 104"/>
                <a:gd name="T31" fmla="*/ 120 h 122"/>
                <a:gd name="T32" fmla="*/ 77 w 104"/>
                <a:gd name="T33" fmla="*/ 120 h 122"/>
                <a:gd name="T34" fmla="*/ 74 w 104"/>
                <a:gd name="T35" fmla="*/ 11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4" h="122">
                  <a:moveTo>
                    <a:pt x="31" y="85"/>
                  </a:moveTo>
                  <a:cubicBezTo>
                    <a:pt x="31" y="93"/>
                    <a:pt x="36" y="101"/>
                    <a:pt x="45" y="101"/>
                  </a:cubicBezTo>
                  <a:cubicBezTo>
                    <a:pt x="54" y="101"/>
                    <a:pt x="64" y="97"/>
                    <a:pt x="73" y="88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44" y="64"/>
                    <a:pt x="31" y="71"/>
                    <a:pt x="31" y="85"/>
                  </a:cubicBezTo>
                  <a:moveTo>
                    <a:pt x="74" y="110"/>
                  </a:moveTo>
                  <a:cubicBezTo>
                    <a:pt x="62" y="118"/>
                    <a:pt x="49" y="122"/>
                    <a:pt x="35" y="122"/>
                  </a:cubicBezTo>
                  <a:cubicBezTo>
                    <a:pt x="13" y="122"/>
                    <a:pt x="0" y="107"/>
                    <a:pt x="0" y="88"/>
                  </a:cubicBezTo>
                  <a:cubicBezTo>
                    <a:pt x="0" y="61"/>
                    <a:pt x="24" y="47"/>
                    <a:pt x="74" y="42"/>
                  </a:cubicBezTo>
                  <a:cubicBezTo>
                    <a:pt x="74" y="35"/>
                    <a:pt x="74" y="35"/>
                    <a:pt x="74" y="35"/>
                  </a:cubicBezTo>
                  <a:cubicBezTo>
                    <a:pt x="74" y="27"/>
                    <a:pt x="68" y="22"/>
                    <a:pt x="56" y="22"/>
                  </a:cubicBezTo>
                  <a:cubicBezTo>
                    <a:pt x="44" y="22"/>
                    <a:pt x="34" y="26"/>
                    <a:pt x="27" y="35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17" y="8"/>
                    <a:pt x="34" y="0"/>
                    <a:pt x="56" y="0"/>
                  </a:cubicBezTo>
                  <a:cubicBezTo>
                    <a:pt x="87" y="0"/>
                    <a:pt x="104" y="14"/>
                    <a:pt x="104" y="35"/>
                  </a:cubicBezTo>
                  <a:cubicBezTo>
                    <a:pt x="104" y="35"/>
                    <a:pt x="104" y="120"/>
                    <a:pt x="104" y="120"/>
                  </a:cubicBezTo>
                  <a:cubicBezTo>
                    <a:pt x="77" y="120"/>
                    <a:pt x="77" y="120"/>
                    <a:pt x="77" y="120"/>
                  </a:cubicBezTo>
                  <a:lnTo>
                    <a:pt x="74" y="1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914400" fontAlgn="auto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defRPr/>
              </a:pPr>
              <a:endParaRPr lang="en-GB" sz="1800" kern="0" dirty="0">
                <a:solidFill>
                  <a:sysClr val="windowText" lastClr="000000"/>
                </a:solidFill>
                <a:latin typeface="Helvetica 75 Bold" panose="020B0804020202020204" pitchFamily="34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878931" y="2650392"/>
              <a:ext cx="143311" cy="164031"/>
            </a:xfrm>
            <a:custGeom>
              <a:avLst/>
              <a:gdLst>
                <a:gd name="T0" fmla="*/ 0 w 105"/>
                <a:gd name="T1" fmla="*/ 6 h 120"/>
                <a:gd name="T2" fmla="*/ 25 w 105"/>
                <a:gd name="T3" fmla="*/ 2 h 120"/>
                <a:gd name="T4" fmla="*/ 28 w 105"/>
                <a:gd name="T5" fmla="*/ 16 h 120"/>
                <a:gd name="T6" fmla="*/ 68 w 105"/>
                <a:gd name="T7" fmla="*/ 0 h 120"/>
                <a:gd name="T8" fmla="*/ 105 w 105"/>
                <a:gd name="T9" fmla="*/ 38 h 120"/>
                <a:gd name="T10" fmla="*/ 105 w 105"/>
                <a:gd name="T11" fmla="*/ 120 h 120"/>
                <a:gd name="T12" fmla="*/ 74 w 105"/>
                <a:gd name="T13" fmla="*/ 120 h 120"/>
                <a:gd name="T14" fmla="*/ 74 w 105"/>
                <a:gd name="T15" fmla="*/ 44 h 120"/>
                <a:gd name="T16" fmla="*/ 59 w 105"/>
                <a:gd name="T17" fmla="*/ 23 h 120"/>
                <a:gd name="T18" fmla="*/ 30 w 105"/>
                <a:gd name="T19" fmla="*/ 36 h 120"/>
                <a:gd name="T20" fmla="*/ 30 w 105"/>
                <a:gd name="T21" fmla="*/ 120 h 120"/>
                <a:gd name="T22" fmla="*/ 0 w 105"/>
                <a:gd name="T23" fmla="*/ 120 h 120"/>
                <a:gd name="T24" fmla="*/ 0 w 105"/>
                <a:gd name="T25" fmla="*/ 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120">
                  <a:moveTo>
                    <a:pt x="0" y="6"/>
                  </a:moveTo>
                  <a:cubicBezTo>
                    <a:pt x="25" y="2"/>
                    <a:pt x="25" y="2"/>
                    <a:pt x="25" y="2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42" y="6"/>
                    <a:pt x="54" y="0"/>
                    <a:pt x="68" y="0"/>
                  </a:cubicBezTo>
                  <a:cubicBezTo>
                    <a:pt x="92" y="0"/>
                    <a:pt x="105" y="13"/>
                    <a:pt x="105" y="38"/>
                  </a:cubicBezTo>
                  <a:cubicBezTo>
                    <a:pt x="105" y="120"/>
                    <a:pt x="105" y="120"/>
                    <a:pt x="105" y="120"/>
                  </a:cubicBezTo>
                  <a:cubicBezTo>
                    <a:pt x="74" y="120"/>
                    <a:pt x="74" y="120"/>
                    <a:pt x="74" y="120"/>
                  </a:cubicBezTo>
                  <a:cubicBezTo>
                    <a:pt x="74" y="44"/>
                    <a:pt x="74" y="44"/>
                    <a:pt x="74" y="44"/>
                  </a:cubicBezTo>
                  <a:cubicBezTo>
                    <a:pt x="74" y="29"/>
                    <a:pt x="70" y="23"/>
                    <a:pt x="59" y="23"/>
                  </a:cubicBezTo>
                  <a:cubicBezTo>
                    <a:pt x="50" y="23"/>
                    <a:pt x="41" y="27"/>
                    <a:pt x="30" y="36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0" y="120"/>
                    <a:pt x="0" y="120"/>
                    <a:pt x="0" y="120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914400" fontAlgn="auto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defRPr/>
              </a:pPr>
              <a:endParaRPr lang="en-GB" sz="1800" kern="0" dirty="0">
                <a:solidFill>
                  <a:sysClr val="windowText" lastClr="000000"/>
                </a:solidFill>
                <a:latin typeface="Helvetica 75 Bold" panose="020B0804020202020204" pitchFamily="34" charset="0"/>
              </a:endParaRPr>
            </a:p>
          </p:txBody>
        </p:sp>
        <p:sp>
          <p:nvSpPr>
            <p:cNvPr id="10" name="Freeform 8"/>
            <p:cNvSpPr>
              <a:spLocks noEditPoints="1"/>
            </p:cNvSpPr>
            <p:nvPr/>
          </p:nvSpPr>
          <p:spPr bwMode="auto">
            <a:xfrm>
              <a:off x="1225411" y="2650392"/>
              <a:ext cx="149067" cy="166334"/>
            </a:xfrm>
            <a:custGeom>
              <a:avLst/>
              <a:gdLst>
                <a:gd name="T0" fmla="*/ 79 w 109"/>
                <a:gd name="T1" fmla="*/ 46 h 122"/>
                <a:gd name="T2" fmla="*/ 55 w 109"/>
                <a:gd name="T3" fmla="*/ 21 h 122"/>
                <a:gd name="T4" fmla="*/ 31 w 109"/>
                <a:gd name="T5" fmla="*/ 46 h 122"/>
                <a:gd name="T6" fmla="*/ 79 w 109"/>
                <a:gd name="T7" fmla="*/ 46 h 122"/>
                <a:gd name="T8" fmla="*/ 56 w 109"/>
                <a:gd name="T9" fmla="*/ 122 h 122"/>
                <a:gd name="T10" fmla="*/ 0 w 109"/>
                <a:gd name="T11" fmla="*/ 62 h 122"/>
                <a:gd name="T12" fmla="*/ 55 w 109"/>
                <a:gd name="T13" fmla="*/ 0 h 122"/>
                <a:gd name="T14" fmla="*/ 109 w 109"/>
                <a:gd name="T15" fmla="*/ 60 h 122"/>
                <a:gd name="T16" fmla="*/ 109 w 109"/>
                <a:gd name="T17" fmla="*/ 66 h 122"/>
                <a:gd name="T18" fmla="*/ 31 w 109"/>
                <a:gd name="T19" fmla="*/ 66 h 122"/>
                <a:gd name="T20" fmla="*/ 58 w 109"/>
                <a:gd name="T21" fmla="*/ 100 h 122"/>
                <a:gd name="T22" fmla="*/ 85 w 109"/>
                <a:gd name="T23" fmla="*/ 84 h 122"/>
                <a:gd name="T24" fmla="*/ 108 w 109"/>
                <a:gd name="T25" fmla="*/ 97 h 122"/>
                <a:gd name="T26" fmla="*/ 56 w 109"/>
                <a:gd name="T27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22">
                  <a:moveTo>
                    <a:pt x="79" y="46"/>
                  </a:moveTo>
                  <a:cubicBezTo>
                    <a:pt x="79" y="30"/>
                    <a:pt x="70" y="21"/>
                    <a:pt x="55" y="21"/>
                  </a:cubicBezTo>
                  <a:cubicBezTo>
                    <a:pt x="41" y="21"/>
                    <a:pt x="32" y="30"/>
                    <a:pt x="31" y="46"/>
                  </a:cubicBezTo>
                  <a:lnTo>
                    <a:pt x="79" y="46"/>
                  </a:lnTo>
                  <a:close/>
                  <a:moveTo>
                    <a:pt x="56" y="122"/>
                  </a:moveTo>
                  <a:cubicBezTo>
                    <a:pt x="21" y="122"/>
                    <a:pt x="0" y="100"/>
                    <a:pt x="0" y="62"/>
                  </a:cubicBezTo>
                  <a:cubicBezTo>
                    <a:pt x="0" y="22"/>
                    <a:pt x="21" y="0"/>
                    <a:pt x="55" y="0"/>
                  </a:cubicBezTo>
                  <a:cubicBezTo>
                    <a:pt x="89" y="0"/>
                    <a:pt x="109" y="22"/>
                    <a:pt x="109" y="60"/>
                  </a:cubicBezTo>
                  <a:cubicBezTo>
                    <a:pt x="109" y="62"/>
                    <a:pt x="109" y="64"/>
                    <a:pt x="109" y="66"/>
                  </a:cubicBezTo>
                  <a:cubicBezTo>
                    <a:pt x="31" y="66"/>
                    <a:pt x="31" y="66"/>
                    <a:pt x="31" y="66"/>
                  </a:cubicBezTo>
                  <a:cubicBezTo>
                    <a:pt x="31" y="88"/>
                    <a:pt x="40" y="100"/>
                    <a:pt x="58" y="100"/>
                  </a:cubicBezTo>
                  <a:cubicBezTo>
                    <a:pt x="70" y="100"/>
                    <a:pt x="78" y="95"/>
                    <a:pt x="85" y="84"/>
                  </a:cubicBezTo>
                  <a:cubicBezTo>
                    <a:pt x="108" y="97"/>
                    <a:pt x="108" y="97"/>
                    <a:pt x="108" y="97"/>
                  </a:cubicBezTo>
                  <a:cubicBezTo>
                    <a:pt x="98" y="114"/>
                    <a:pt x="80" y="122"/>
                    <a:pt x="56" y="1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914400" fontAlgn="auto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defRPr/>
              </a:pPr>
              <a:endParaRPr lang="en-GB" sz="1800" kern="0" dirty="0">
                <a:solidFill>
                  <a:sysClr val="windowText" lastClr="000000"/>
                </a:solidFill>
                <a:latin typeface="Helvetica 75 Bold" panose="020B0804020202020204" pitchFamily="34" charset="0"/>
              </a:endParaRPr>
            </a:p>
          </p:txBody>
        </p:sp>
        <p:sp>
          <p:nvSpPr>
            <p:cNvPr id="11" name="Freeform 9"/>
            <p:cNvSpPr>
              <a:spLocks noEditPoints="1"/>
            </p:cNvSpPr>
            <p:nvPr/>
          </p:nvSpPr>
          <p:spPr bwMode="auto">
            <a:xfrm>
              <a:off x="415039" y="2650392"/>
              <a:ext cx="158276" cy="169211"/>
            </a:xfrm>
            <a:custGeom>
              <a:avLst/>
              <a:gdLst>
                <a:gd name="T0" fmla="*/ 58 w 116"/>
                <a:gd name="T1" fmla="*/ 26 h 124"/>
                <a:gd name="T2" fmla="*/ 31 w 116"/>
                <a:gd name="T3" fmla="*/ 62 h 124"/>
                <a:gd name="T4" fmla="*/ 58 w 116"/>
                <a:gd name="T5" fmla="*/ 98 h 124"/>
                <a:gd name="T6" fmla="*/ 85 w 116"/>
                <a:gd name="T7" fmla="*/ 62 h 124"/>
                <a:gd name="T8" fmla="*/ 58 w 116"/>
                <a:gd name="T9" fmla="*/ 26 h 124"/>
                <a:gd name="T10" fmla="*/ 58 w 116"/>
                <a:gd name="T11" fmla="*/ 124 h 124"/>
                <a:gd name="T12" fmla="*/ 0 w 116"/>
                <a:gd name="T13" fmla="*/ 62 h 124"/>
                <a:gd name="T14" fmla="*/ 58 w 116"/>
                <a:gd name="T15" fmla="*/ 0 h 124"/>
                <a:gd name="T16" fmla="*/ 116 w 116"/>
                <a:gd name="T17" fmla="*/ 62 h 124"/>
                <a:gd name="T18" fmla="*/ 58 w 116"/>
                <a:gd name="T1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6" h="124">
                  <a:moveTo>
                    <a:pt x="58" y="26"/>
                  </a:moveTo>
                  <a:cubicBezTo>
                    <a:pt x="35" y="26"/>
                    <a:pt x="31" y="47"/>
                    <a:pt x="31" y="62"/>
                  </a:cubicBezTo>
                  <a:cubicBezTo>
                    <a:pt x="31" y="77"/>
                    <a:pt x="35" y="98"/>
                    <a:pt x="58" y="98"/>
                  </a:cubicBezTo>
                  <a:cubicBezTo>
                    <a:pt x="81" y="98"/>
                    <a:pt x="85" y="77"/>
                    <a:pt x="85" y="62"/>
                  </a:cubicBezTo>
                  <a:cubicBezTo>
                    <a:pt x="85" y="47"/>
                    <a:pt x="81" y="26"/>
                    <a:pt x="58" y="26"/>
                  </a:cubicBezTo>
                  <a:moveTo>
                    <a:pt x="58" y="124"/>
                  </a:moveTo>
                  <a:cubicBezTo>
                    <a:pt x="27" y="124"/>
                    <a:pt x="0" y="104"/>
                    <a:pt x="0" y="62"/>
                  </a:cubicBezTo>
                  <a:cubicBezTo>
                    <a:pt x="0" y="19"/>
                    <a:pt x="27" y="0"/>
                    <a:pt x="58" y="0"/>
                  </a:cubicBezTo>
                  <a:cubicBezTo>
                    <a:pt x="88" y="0"/>
                    <a:pt x="116" y="19"/>
                    <a:pt x="116" y="62"/>
                  </a:cubicBezTo>
                  <a:cubicBezTo>
                    <a:pt x="116" y="104"/>
                    <a:pt x="88" y="124"/>
                    <a:pt x="58" y="12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914400" fontAlgn="auto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defRPr/>
              </a:pPr>
              <a:endParaRPr lang="en-GB" sz="1800" kern="0" dirty="0">
                <a:solidFill>
                  <a:sysClr val="windowText" lastClr="000000"/>
                </a:solidFill>
                <a:latin typeface="Helvetica 75 Bold" panose="020B0804020202020204" pitchFamily="34" charset="0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602092" y="2650392"/>
              <a:ext cx="89785" cy="164031"/>
            </a:xfrm>
            <a:custGeom>
              <a:avLst/>
              <a:gdLst>
                <a:gd name="T0" fmla="*/ 0 w 66"/>
                <a:gd name="T1" fmla="*/ 3 h 120"/>
                <a:gd name="T2" fmla="*/ 30 w 66"/>
                <a:gd name="T3" fmla="*/ 3 h 120"/>
                <a:gd name="T4" fmla="*/ 30 w 66"/>
                <a:gd name="T5" fmla="*/ 17 h 120"/>
                <a:gd name="T6" fmla="*/ 62 w 66"/>
                <a:gd name="T7" fmla="*/ 0 h 120"/>
                <a:gd name="T8" fmla="*/ 66 w 66"/>
                <a:gd name="T9" fmla="*/ 1 h 120"/>
                <a:gd name="T10" fmla="*/ 66 w 66"/>
                <a:gd name="T11" fmla="*/ 30 h 120"/>
                <a:gd name="T12" fmla="*/ 64 w 66"/>
                <a:gd name="T13" fmla="*/ 30 h 120"/>
                <a:gd name="T14" fmla="*/ 32 w 66"/>
                <a:gd name="T15" fmla="*/ 42 h 120"/>
                <a:gd name="T16" fmla="*/ 32 w 66"/>
                <a:gd name="T17" fmla="*/ 120 h 120"/>
                <a:gd name="T18" fmla="*/ 0 w 66"/>
                <a:gd name="T19" fmla="*/ 120 h 120"/>
                <a:gd name="T20" fmla="*/ 0 w 66"/>
                <a:gd name="T21" fmla="*/ 3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120">
                  <a:moveTo>
                    <a:pt x="0" y="3"/>
                  </a:moveTo>
                  <a:cubicBezTo>
                    <a:pt x="30" y="3"/>
                    <a:pt x="30" y="3"/>
                    <a:pt x="30" y="3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5" y="9"/>
                    <a:pt x="49" y="0"/>
                    <a:pt x="62" y="0"/>
                  </a:cubicBezTo>
                  <a:cubicBezTo>
                    <a:pt x="63" y="0"/>
                    <a:pt x="65" y="0"/>
                    <a:pt x="66" y="1"/>
                  </a:cubicBezTo>
                  <a:cubicBezTo>
                    <a:pt x="66" y="30"/>
                    <a:pt x="66" y="30"/>
                    <a:pt x="66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51" y="30"/>
                    <a:pt x="36" y="32"/>
                    <a:pt x="32" y="42"/>
                  </a:cubicBezTo>
                  <a:cubicBezTo>
                    <a:pt x="32" y="120"/>
                    <a:pt x="32" y="120"/>
                    <a:pt x="32" y="120"/>
                  </a:cubicBezTo>
                  <a:cubicBezTo>
                    <a:pt x="0" y="120"/>
                    <a:pt x="0" y="120"/>
                    <a:pt x="0" y="12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914400" fontAlgn="auto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defRPr/>
              </a:pPr>
              <a:endParaRPr lang="en-GB" sz="1800" kern="0" dirty="0">
                <a:solidFill>
                  <a:sysClr val="windowText" lastClr="000000"/>
                </a:solidFill>
                <a:latin typeface="Helvetica 75 Bold" panose="020B0804020202020204" pitchFamily="34" charset="0"/>
              </a:endParaRPr>
            </a:p>
          </p:txBody>
        </p:sp>
        <p:sp>
          <p:nvSpPr>
            <p:cNvPr id="13" name="Freeform 11"/>
            <p:cNvSpPr>
              <a:spLocks noEditPoints="1"/>
            </p:cNvSpPr>
            <p:nvPr/>
          </p:nvSpPr>
          <p:spPr bwMode="auto">
            <a:xfrm>
              <a:off x="1051020" y="2650392"/>
              <a:ext cx="149642" cy="226766"/>
            </a:xfrm>
            <a:custGeom>
              <a:avLst/>
              <a:gdLst>
                <a:gd name="T0" fmla="*/ 110 w 110"/>
                <a:gd name="T1" fmla="*/ 2 h 166"/>
                <a:gd name="T2" fmla="*/ 110 w 110"/>
                <a:gd name="T3" fmla="*/ 114 h 166"/>
                <a:gd name="T4" fmla="*/ 52 w 110"/>
                <a:gd name="T5" fmla="*/ 166 h 166"/>
                <a:gd name="T6" fmla="*/ 3 w 110"/>
                <a:gd name="T7" fmla="*/ 137 h 166"/>
                <a:gd name="T8" fmla="*/ 34 w 110"/>
                <a:gd name="T9" fmla="*/ 132 h 166"/>
                <a:gd name="T10" fmla="*/ 56 w 110"/>
                <a:gd name="T11" fmla="*/ 143 h 166"/>
                <a:gd name="T12" fmla="*/ 80 w 110"/>
                <a:gd name="T13" fmla="*/ 117 h 166"/>
                <a:gd name="T14" fmla="*/ 80 w 110"/>
                <a:gd name="T15" fmla="*/ 104 h 166"/>
                <a:gd name="T16" fmla="*/ 79 w 110"/>
                <a:gd name="T17" fmla="*/ 103 h 166"/>
                <a:gd name="T18" fmla="*/ 49 w 110"/>
                <a:gd name="T19" fmla="*/ 120 h 166"/>
                <a:gd name="T20" fmla="*/ 0 w 110"/>
                <a:gd name="T21" fmla="*/ 62 h 166"/>
                <a:gd name="T22" fmla="*/ 47 w 110"/>
                <a:gd name="T23" fmla="*/ 0 h 166"/>
                <a:gd name="T24" fmla="*/ 81 w 110"/>
                <a:gd name="T25" fmla="*/ 17 h 166"/>
                <a:gd name="T26" fmla="*/ 81 w 110"/>
                <a:gd name="T27" fmla="*/ 16 h 166"/>
                <a:gd name="T28" fmla="*/ 84 w 110"/>
                <a:gd name="T29" fmla="*/ 2 h 166"/>
                <a:gd name="T30" fmla="*/ 110 w 110"/>
                <a:gd name="T31" fmla="*/ 2 h 166"/>
                <a:gd name="T32" fmla="*/ 55 w 110"/>
                <a:gd name="T33" fmla="*/ 95 h 166"/>
                <a:gd name="T34" fmla="*/ 80 w 110"/>
                <a:gd name="T35" fmla="*/ 55 h 166"/>
                <a:gd name="T36" fmla="*/ 54 w 110"/>
                <a:gd name="T37" fmla="*/ 22 h 166"/>
                <a:gd name="T38" fmla="*/ 31 w 110"/>
                <a:gd name="T39" fmla="*/ 57 h 166"/>
                <a:gd name="T40" fmla="*/ 55 w 110"/>
                <a:gd name="T41" fmla="*/ 9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" h="166">
                  <a:moveTo>
                    <a:pt x="110" y="2"/>
                  </a:moveTo>
                  <a:cubicBezTo>
                    <a:pt x="110" y="114"/>
                    <a:pt x="110" y="114"/>
                    <a:pt x="110" y="114"/>
                  </a:cubicBezTo>
                  <a:cubicBezTo>
                    <a:pt x="110" y="133"/>
                    <a:pt x="108" y="166"/>
                    <a:pt x="52" y="166"/>
                  </a:cubicBezTo>
                  <a:cubicBezTo>
                    <a:pt x="29" y="166"/>
                    <a:pt x="8" y="157"/>
                    <a:pt x="3" y="137"/>
                  </a:cubicBezTo>
                  <a:cubicBezTo>
                    <a:pt x="34" y="132"/>
                    <a:pt x="34" y="132"/>
                    <a:pt x="34" y="132"/>
                  </a:cubicBezTo>
                  <a:cubicBezTo>
                    <a:pt x="35" y="138"/>
                    <a:pt x="39" y="143"/>
                    <a:pt x="56" y="143"/>
                  </a:cubicBezTo>
                  <a:cubicBezTo>
                    <a:pt x="72" y="143"/>
                    <a:pt x="80" y="136"/>
                    <a:pt x="80" y="117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79" y="103"/>
                    <a:pt x="79" y="103"/>
                    <a:pt x="79" y="103"/>
                  </a:cubicBezTo>
                  <a:cubicBezTo>
                    <a:pt x="74" y="112"/>
                    <a:pt x="67" y="120"/>
                    <a:pt x="49" y="120"/>
                  </a:cubicBezTo>
                  <a:cubicBezTo>
                    <a:pt x="22" y="120"/>
                    <a:pt x="0" y="101"/>
                    <a:pt x="0" y="62"/>
                  </a:cubicBezTo>
                  <a:cubicBezTo>
                    <a:pt x="0" y="22"/>
                    <a:pt x="22" y="0"/>
                    <a:pt x="47" y="0"/>
                  </a:cubicBezTo>
                  <a:cubicBezTo>
                    <a:pt x="71" y="0"/>
                    <a:pt x="79" y="11"/>
                    <a:pt x="81" y="17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4" y="2"/>
                    <a:pt x="84" y="2"/>
                    <a:pt x="84" y="2"/>
                  </a:cubicBezTo>
                  <a:lnTo>
                    <a:pt x="110" y="2"/>
                  </a:lnTo>
                  <a:close/>
                  <a:moveTo>
                    <a:pt x="55" y="95"/>
                  </a:moveTo>
                  <a:cubicBezTo>
                    <a:pt x="78" y="95"/>
                    <a:pt x="80" y="71"/>
                    <a:pt x="80" y="55"/>
                  </a:cubicBezTo>
                  <a:cubicBezTo>
                    <a:pt x="80" y="37"/>
                    <a:pt x="71" y="22"/>
                    <a:pt x="54" y="22"/>
                  </a:cubicBezTo>
                  <a:cubicBezTo>
                    <a:pt x="43" y="22"/>
                    <a:pt x="31" y="30"/>
                    <a:pt x="31" y="57"/>
                  </a:cubicBezTo>
                  <a:cubicBezTo>
                    <a:pt x="31" y="71"/>
                    <a:pt x="32" y="95"/>
                    <a:pt x="55" y="9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914400" fontAlgn="auto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defRPr/>
              </a:pPr>
              <a:endParaRPr lang="en-GB" sz="1800" kern="0" dirty="0">
                <a:solidFill>
                  <a:sysClr val="windowText" lastClr="000000"/>
                </a:solidFill>
                <a:latin typeface="Helvetica 75 Bold" panose="020B0804020202020204" pitchFamily="34" charset="0"/>
              </a:endParaRPr>
            </a:p>
          </p:txBody>
        </p:sp>
        <p:sp>
          <p:nvSpPr>
            <p:cNvPr id="14" name="Freeform 12"/>
            <p:cNvSpPr>
              <a:spLocks noEditPoints="1"/>
            </p:cNvSpPr>
            <p:nvPr/>
          </p:nvSpPr>
          <p:spPr bwMode="auto">
            <a:xfrm>
              <a:off x="1348002" y="2593413"/>
              <a:ext cx="112232" cy="52950"/>
            </a:xfrm>
            <a:custGeom>
              <a:avLst/>
              <a:gdLst>
                <a:gd name="T0" fmla="*/ 195 w 195"/>
                <a:gd name="T1" fmla="*/ 92 h 92"/>
                <a:gd name="T2" fmla="*/ 178 w 195"/>
                <a:gd name="T3" fmla="*/ 92 h 92"/>
                <a:gd name="T4" fmla="*/ 178 w 195"/>
                <a:gd name="T5" fmla="*/ 16 h 92"/>
                <a:gd name="T6" fmla="*/ 178 w 195"/>
                <a:gd name="T7" fmla="*/ 16 h 92"/>
                <a:gd name="T8" fmla="*/ 147 w 195"/>
                <a:gd name="T9" fmla="*/ 92 h 92"/>
                <a:gd name="T10" fmla="*/ 138 w 195"/>
                <a:gd name="T11" fmla="*/ 92 h 92"/>
                <a:gd name="T12" fmla="*/ 110 w 195"/>
                <a:gd name="T13" fmla="*/ 16 h 92"/>
                <a:gd name="T14" fmla="*/ 107 w 195"/>
                <a:gd name="T15" fmla="*/ 16 h 92"/>
                <a:gd name="T16" fmla="*/ 107 w 195"/>
                <a:gd name="T17" fmla="*/ 92 h 92"/>
                <a:gd name="T18" fmla="*/ 93 w 195"/>
                <a:gd name="T19" fmla="*/ 92 h 92"/>
                <a:gd name="T20" fmla="*/ 93 w 195"/>
                <a:gd name="T21" fmla="*/ 0 h 92"/>
                <a:gd name="T22" fmla="*/ 117 w 195"/>
                <a:gd name="T23" fmla="*/ 0 h 92"/>
                <a:gd name="T24" fmla="*/ 145 w 195"/>
                <a:gd name="T25" fmla="*/ 71 h 92"/>
                <a:gd name="T26" fmla="*/ 171 w 195"/>
                <a:gd name="T27" fmla="*/ 0 h 92"/>
                <a:gd name="T28" fmla="*/ 195 w 195"/>
                <a:gd name="T29" fmla="*/ 0 h 92"/>
                <a:gd name="T30" fmla="*/ 195 w 195"/>
                <a:gd name="T31" fmla="*/ 92 h 92"/>
                <a:gd name="T32" fmla="*/ 74 w 195"/>
                <a:gd name="T33" fmla="*/ 14 h 92"/>
                <a:gd name="T34" fmla="*/ 46 w 195"/>
                <a:gd name="T35" fmla="*/ 14 h 92"/>
                <a:gd name="T36" fmla="*/ 46 w 195"/>
                <a:gd name="T37" fmla="*/ 92 h 92"/>
                <a:gd name="T38" fmla="*/ 31 w 195"/>
                <a:gd name="T39" fmla="*/ 92 h 92"/>
                <a:gd name="T40" fmla="*/ 31 w 195"/>
                <a:gd name="T41" fmla="*/ 14 h 92"/>
                <a:gd name="T42" fmla="*/ 0 w 195"/>
                <a:gd name="T43" fmla="*/ 14 h 92"/>
                <a:gd name="T44" fmla="*/ 0 w 195"/>
                <a:gd name="T45" fmla="*/ 0 h 92"/>
                <a:gd name="T46" fmla="*/ 74 w 195"/>
                <a:gd name="T47" fmla="*/ 0 h 92"/>
                <a:gd name="T48" fmla="*/ 74 w 195"/>
                <a:gd name="T49" fmla="*/ 1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5" h="92">
                  <a:moveTo>
                    <a:pt x="195" y="92"/>
                  </a:moveTo>
                  <a:lnTo>
                    <a:pt x="178" y="92"/>
                  </a:lnTo>
                  <a:lnTo>
                    <a:pt x="178" y="16"/>
                  </a:lnTo>
                  <a:lnTo>
                    <a:pt x="178" y="16"/>
                  </a:lnTo>
                  <a:lnTo>
                    <a:pt x="147" y="92"/>
                  </a:lnTo>
                  <a:lnTo>
                    <a:pt x="138" y="92"/>
                  </a:lnTo>
                  <a:lnTo>
                    <a:pt x="110" y="16"/>
                  </a:lnTo>
                  <a:lnTo>
                    <a:pt x="107" y="16"/>
                  </a:lnTo>
                  <a:lnTo>
                    <a:pt x="107" y="92"/>
                  </a:lnTo>
                  <a:lnTo>
                    <a:pt x="93" y="92"/>
                  </a:lnTo>
                  <a:lnTo>
                    <a:pt x="93" y="0"/>
                  </a:lnTo>
                  <a:lnTo>
                    <a:pt x="117" y="0"/>
                  </a:lnTo>
                  <a:lnTo>
                    <a:pt x="145" y="71"/>
                  </a:lnTo>
                  <a:lnTo>
                    <a:pt x="171" y="0"/>
                  </a:lnTo>
                  <a:lnTo>
                    <a:pt x="195" y="0"/>
                  </a:lnTo>
                  <a:lnTo>
                    <a:pt x="195" y="92"/>
                  </a:lnTo>
                  <a:close/>
                  <a:moveTo>
                    <a:pt x="74" y="14"/>
                  </a:moveTo>
                  <a:lnTo>
                    <a:pt x="46" y="14"/>
                  </a:lnTo>
                  <a:lnTo>
                    <a:pt x="46" y="92"/>
                  </a:lnTo>
                  <a:lnTo>
                    <a:pt x="31" y="92"/>
                  </a:lnTo>
                  <a:lnTo>
                    <a:pt x="31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74" y="0"/>
                  </a:lnTo>
                  <a:lnTo>
                    <a:pt x="74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914400" fontAlgn="auto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defRPr/>
              </a:pPr>
              <a:endParaRPr lang="en-GB" sz="1800" kern="0" dirty="0">
                <a:solidFill>
                  <a:sysClr val="windowText" lastClr="000000"/>
                </a:solidFill>
                <a:latin typeface="Helvetica 75 Bold" panose="020B0804020202020204" pitchFamily="34" charset="0"/>
              </a:endParaRPr>
            </a:p>
          </p:txBody>
        </p:sp>
      </p:grp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339725" y="339725"/>
            <a:ext cx="5832475" cy="3460750"/>
          </a:xfrm>
        </p:spPr>
        <p:txBody>
          <a:bodyPr/>
          <a:lstStyle>
            <a:lvl1pPr>
              <a:lnSpc>
                <a:spcPct val="85000"/>
              </a:lnSpc>
              <a:spcAft>
                <a:spcPts val="3200"/>
              </a:spcAft>
              <a:defRPr sz="5500">
                <a:solidFill>
                  <a:schemeClr val="tx1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2400"/>
              </a:spcAft>
              <a:defRPr>
                <a:latin typeface="Helvetica 75 Bold" panose="020B0804020202020204" pitchFamily="34" charset="0"/>
              </a:defRPr>
            </a:lvl2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6508750" y="339725"/>
            <a:ext cx="2301875" cy="3460750"/>
          </a:xfrm>
        </p:spPr>
        <p:txBody>
          <a:bodyPr tIns="109728"/>
          <a:lstStyle>
            <a:lvl1pPr>
              <a:spcAft>
                <a:spcPts val="2400"/>
              </a:spcAft>
              <a:defRPr baseline="0">
                <a:latin typeface="Helvetica 75 Bold" panose="020B0804020202020204" pitchFamily="34" charset="0"/>
              </a:defRPr>
            </a:lvl1pPr>
            <a:lvl2pPr>
              <a:spcAft>
                <a:spcPts val="2400"/>
              </a:spcAft>
              <a:defRPr>
                <a:latin typeface="Helvetica 75 Bold" panose="020B0804020202020204" pitchFamily="34" charset="0"/>
              </a:defRPr>
            </a:lvl2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56581853"/>
      </p:ext>
    </p:extLst>
  </p:cSld>
  <p:clrMapOvr>
    <a:masterClrMapping/>
  </p:clrMapOvr>
  <p:transition spd="med">
    <p:fade/>
  </p:transition>
  <p:hf sldNum="0"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6" y="339725"/>
            <a:ext cx="8470899" cy="4130675"/>
          </a:xfrm>
        </p:spPr>
        <p:txBody>
          <a:bodyPr/>
          <a:lstStyle>
            <a:lvl1pPr>
              <a:lnSpc>
                <a:spcPct val="85000"/>
              </a:lnSpc>
              <a:spcAft>
                <a:spcPts val="0"/>
              </a:spcAft>
              <a:defRPr sz="300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  <a:lvl2pPr marL="401638" marR="0" indent="-401638" algn="l" defTabSz="51435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lang="fr-FR" sz="3000" kern="1200" dirty="0" smtClean="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2pPr>
            <a:lvl3pPr marL="401638" indent="-401638">
              <a:lnSpc>
                <a:spcPct val="85000"/>
              </a:lnSpc>
              <a:spcAft>
                <a:spcPts val="800"/>
              </a:spcAft>
              <a:buFont typeface="+mj-lt"/>
              <a:buNone/>
              <a:defRPr sz="3000"/>
            </a:lvl3pPr>
            <a:lvl4pPr marL="401638" indent="-401638">
              <a:lnSpc>
                <a:spcPct val="85000"/>
              </a:lnSpc>
              <a:spcAft>
                <a:spcPts val="800"/>
              </a:spcAft>
              <a:buFont typeface="+mj-lt"/>
              <a:buNone/>
              <a:defRPr sz="3000"/>
            </a:lvl4pPr>
            <a:lvl5pPr marL="0" indent="0">
              <a:lnSpc>
                <a:spcPct val="85000"/>
              </a:lnSpc>
              <a:spcAft>
                <a:spcPts val="800"/>
              </a:spcAft>
              <a:buFont typeface="+mj-lt"/>
              <a:buNone/>
              <a:defRPr sz="3000"/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1"/>
            <a:r>
              <a:rPr lang="fr-FR" dirty="0"/>
              <a:t>Troisième niveau</a:t>
            </a:r>
          </a:p>
          <a:p>
            <a:pPr marL="401638" lvl="1" indent="-4016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Font typeface="+mj-lt"/>
              <a:buAutoNum type="arabicPeriod"/>
            </a:pPr>
            <a:r>
              <a:rPr lang="fr-FR" dirty="0"/>
              <a:t>Quatrième niveau</a:t>
            </a:r>
          </a:p>
          <a:p>
            <a:pPr marL="401638" marR="0" lvl="1" indent="-401638" algn="l" defTabSz="51435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dirty="0"/>
              <a:t>Cinquième niveau</a:t>
            </a:r>
          </a:p>
          <a:p>
            <a:pPr marL="401638" lvl="1" indent="-4016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Font typeface="+mj-lt"/>
              <a:buAutoNum type="arabicPeriod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3197264"/>
      </p:ext>
    </p:extLst>
  </p:cSld>
  <p:clrMapOvr>
    <a:masterClrMapping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6" y="339725"/>
            <a:ext cx="8470899" cy="4130675"/>
          </a:xfrm>
        </p:spPr>
        <p:txBody>
          <a:bodyPr/>
          <a:lstStyle>
            <a:lvl1pPr>
              <a:lnSpc>
                <a:spcPct val="85000"/>
              </a:lnSpc>
              <a:spcAft>
                <a:spcPts val="3200"/>
              </a:spcAft>
              <a:defRPr sz="5500">
                <a:solidFill>
                  <a:schemeClr val="tx1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2400"/>
              </a:spcAft>
              <a:defRPr sz="1400">
                <a:latin typeface="Helvetica 75 Bold" panose="020B0804020202020204" pitchFamily="34" charset="0"/>
              </a:defRPr>
            </a:lvl2pPr>
            <a:lvl3pPr marL="0" indent="0">
              <a:lnSpc>
                <a:spcPct val="85000"/>
              </a:lnSpc>
              <a:spcAft>
                <a:spcPts val="800"/>
              </a:spcAft>
              <a:buNone/>
              <a:defRPr sz="1200"/>
            </a:lvl3pPr>
            <a:lvl4pPr>
              <a:lnSpc>
                <a:spcPct val="85000"/>
              </a:lnSpc>
              <a:spcAft>
                <a:spcPts val="800"/>
              </a:spcAft>
              <a:defRPr sz="5500"/>
            </a:lvl4pPr>
            <a:lvl5pPr>
              <a:lnSpc>
                <a:spcPct val="85000"/>
              </a:lnSpc>
              <a:spcAft>
                <a:spcPts val="800"/>
              </a:spcAft>
              <a:defRPr sz="5500"/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173632420"/>
      </p:ext>
    </p:extLst>
  </p:cSld>
  <p:clrMapOvr>
    <a:masterClrMapping/>
  </p:clrMapOvr>
  <p:transition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39725" y="339725"/>
            <a:ext cx="8470900" cy="623888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200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</a:lstStyle>
          <a:p>
            <a:r>
              <a:rPr lang="fr-FR" dirty="0"/>
              <a:t>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6" y="1304924"/>
            <a:ext cx="8470899" cy="3165475"/>
          </a:xfrm>
        </p:spPr>
        <p:txBody>
          <a:bodyPr/>
          <a:lstStyle>
            <a:lvl1pPr>
              <a:lnSpc>
                <a:spcPct val="90000"/>
              </a:lnSpc>
              <a:spcAft>
                <a:spcPts val="800"/>
              </a:spcAft>
              <a:defRPr sz="1400" baseline="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800"/>
              </a:spcAft>
              <a:defRPr sz="1400">
                <a:latin typeface="Helvetica 75 Bold" panose="020B0804020202020204" pitchFamily="34" charset="0"/>
              </a:defRPr>
            </a:lvl2pPr>
            <a:lvl3pPr>
              <a:lnSpc>
                <a:spcPct val="90000"/>
              </a:lnSpc>
              <a:spcAft>
                <a:spcPts val="800"/>
              </a:spcAft>
              <a:defRPr sz="1400">
                <a:latin typeface="Helvetica 75 Bold" panose="020B0804020202020204" pitchFamily="34" charset="0"/>
              </a:defRPr>
            </a:lvl3pPr>
            <a:lvl4pPr>
              <a:lnSpc>
                <a:spcPct val="90000"/>
              </a:lnSpc>
              <a:spcAft>
                <a:spcPts val="800"/>
              </a:spcAft>
              <a:defRPr sz="1400">
                <a:latin typeface="Helvetica 75 Bold" panose="020B0804020202020204" pitchFamily="34" charset="0"/>
              </a:defRPr>
            </a:lvl4pPr>
            <a:lvl5pPr>
              <a:lnSpc>
                <a:spcPct val="90000"/>
              </a:lnSpc>
              <a:spcAft>
                <a:spcPts val="800"/>
              </a:spcAft>
              <a:defRPr sz="1400">
                <a:latin typeface="Helvetica 75 Bold" panose="020B0804020202020204" pitchFamily="34" charset="0"/>
              </a:defRPr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037395"/>
      </p:ext>
    </p:extLst>
  </p:cSld>
  <p:clrMapOvr>
    <a:masterClrMapping/>
  </p:clrMapOvr>
  <p:transition spd="med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39725" y="339724"/>
            <a:ext cx="8470900" cy="623889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200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</a:lstStyle>
          <a:p>
            <a:r>
              <a:rPr lang="fr-FR" dirty="0"/>
              <a:t>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4" y="1304925"/>
            <a:ext cx="4065589" cy="3165474"/>
          </a:xfrm>
        </p:spPr>
        <p:txBody>
          <a:bodyPr/>
          <a:lstStyle>
            <a:lvl1pPr>
              <a:lnSpc>
                <a:spcPct val="90000"/>
              </a:lnSpc>
              <a:spcAft>
                <a:spcPts val="800"/>
              </a:spcAft>
              <a:defRPr baseline="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2pPr>
            <a:lvl3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3pPr>
            <a:lvl4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4pPr>
            <a:lvl5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0" hasCustomPrompt="1"/>
          </p:nvPr>
        </p:nvSpPr>
        <p:spPr>
          <a:xfrm>
            <a:off x="4738688" y="1304925"/>
            <a:ext cx="4065589" cy="3165474"/>
          </a:xfrm>
        </p:spPr>
        <p:txBody>
          <a:bodyPr/>
          <a:lstStyle>
            <a:lvl1pPr>
              <a:lnSpc>
                <a:spcPct val="90000"/>
              </a:lnSpc>
              <a:spcAft>
                <a:spcPts val="800"/>
              </a:spcAft>
              <a:defRPr baseline="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2pPr>
            <a:lvl3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3pPr>
            <a:lvl4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4pPr>
            <a:lvl5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347110"/>
      </p:ext>
    </p:extLst>
  </p:cSld>
  <p:clrMapOvr>
    <a:masterClrMapping/>
  </p:clrMapOvr>
  <p:transition spd="med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message cl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6" y="1304925"/>
            <a:ext cx="8470899" cy="3165475"/>
          </a:xfrm>
        </p:spPr>
        <p:txBody>
          <a:bodyPr/>
          <a:lstStyle>
            <a:lvl1pPr>
              <a:lnSpc>
                <a:spcPct val="85000"/>
              </a:lnSpc>
              <a:spcAft>
                <a:spcPts val="2400"/>
              </a:spcAft>
              <a:defRPr sz="3000" baseline="0">
                <a:solidFill>
                  <a:schemeClr val="tx1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2pPr>
            <a:lvl3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3pPr>
            <a:lvl4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4pPr>
            <a:lvl5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339725" y="339724"/>
            <a:ext cx="8470900" cy="623889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200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</a:lstStyle>
          <a:p>
            <a:r>
              <a:rPr lang="fr-FR" dirty="0"/>
              <a:t>Modifiez le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196721"/>
      </p:ext>
    </p:extLst>
  </p:cSld>
  <p:clrMapOvr>
    <a:masterClrMapping/>
  </p:clrMapOvr>
  <p:transition spd="med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ssage cl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6" y="339725"/>
            <a:ext cx="8470899" cy="4130675"/>
          </a:xfrm>
        </p:spPr>
        <p:txBody>
          <a:bodyPr/>
          <a:lstStyle>
            <a:lvl1pPr>
              <a:lnSpc>
                <a:spcPct val="85000"/>
              </a:lnSpc>
              <a:spcAft>
                <a:spcPts val="2400"/>
              </a:spcAft>
              <a:defRPr sz="3000" baseline="0">
                <a:solidFill>
                  <a:schemeClr val="tx1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2pPr>
            <a:lvl3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3pPr>
            <a:lvl4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4pPr>
            <a:lvl5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742265"/>
      </p:ext>
    </p:extLst>
  </p:cSld>
  <p:clrMapOvr>
    <a:masterClrMapping/>
  </p:clrMapOvr>
  <p:transition spd="med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spcAft>
                <a:spcPts val="0"/>
              </a:spcAft>
              <a:defRPr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</a:lstStyle>
          <a:p>
            <a:r>
              <a:rPr lang="fr-FR" dirty="0"/>
              <a:t>Modifiez le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742947"/>
      </p:ext>
    </p:extLst>
  </p:cSld>
  <p:clrMapOvr>
    <a:masterClrMapping/>
  </p:clrMapOvr>
  <p:transition spd="med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983112"/>
      </p:ext>
    </p:extLst>
  </p:cSld>
  <p:clrMapOvr>
    <a:masterClrMapping/>
  </p:clrMapOvr>
  <p:transition spd="med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de la pré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167951" y="4299942"/>
            <a:ext cx="4237362" cy="48378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0000"/>
              </a:solidFill>
            </a:endParaRPr>
          </a:p>
        </p:txBody>
      </p:sp>
      <p:grpSp>
        <p:nvGrpSpPr>
          <p:cNvPr id="2" name="Group 5"/>
          <p:cNvGrpSpPr/>
          <p:nvPr userDrawn="1"/>
        </p:nvGrpSpPr>
        <p:grpSpPr>
          <a:xfrm>
            <a:off x="339725" y="4130674"/>
            <a:ext cx="676803" cy="676803"/>
            <a:chOff x="360362" y="1781889"/>
            <a:chExt cx="1144765" cy="1144191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360362" y="1781889"/>
              <a:ext cx="1144765" cy="1144191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914400" fontAlgn="auto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defRPr/>
              </a:pPr>
              <a:endParaRPr lang="en-GB" sz="1800" kern="0" dirty="0">
                <a:solidFill>
                  <a:srgbClr val="FF6600"/>
                </a:solidFill>
                <a:latin typeface="Helvetica 75 Bold" panose="020B0804020202020204" pitchFamily="34" charset="0"/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702813" y="2650392"/>
              <a:ext cx="142160" cy="166334"/>
            </a:xfrm>
            <a:custGeom>
              <a:avLst/>
              <a:gdLst>
                <a:gd name="T0" fmla="*/ 31 w 104"/>
                <a:gd name="T1" fmla="*/ 85 h 122"/>
                <a:gd name="T2" fmla="*/ 45 w 104"/>
                <a:gd name="T3" fmla="*/ 101 h 122"/>
                <a:gd name="T4" fmla="*/ 73 w 104"/>
                <a:gd name="T5" fmla="*/ 88 h 122"/>
                <a:gd name="T6" fmla="*/ 73 w 104"/>
                <a:gd name="T7" fmla="*/ 60 h 122"/>
                <a:gd name="T8" fmla="*/ 31 w 104"/>
                <a:gd name="T9" fmla="*/ 85 h 122"/>
                <a:gd name="T10" fmla="*/ 74 w 104"/>
                <a:gd name="T11" fmla="*/ 110 h 122"/>
                <a:gd name="T12" fmla="*/ 35 w 104"/>
                <a:gd name="T13" fmla="*/ 122 h 122"/>
                <a:gd name="T14" fmla="*/ 0 w 104"/>
                <a:gd name="T15" fmla="*/ 88 h 122"/>
                <a:gd name="T16" fmla="*/ 74 w 104"/>
                <a:gd name="T17" fmla="*/ 42 h 122"/>
                <a:gd name="T18" fmla="*/ 74 w 104"/>
                <a:gd name="T19" fmla="*/ 35 h 122"/>
                <a:gd name="T20" fmla="*/ 56 w 104"/>
                <a:gd name="T21" fmla="*/ 22 h 122"/>
                <a:gd name="T22" fmla="*/ 27 w 104"/>
                <a:gd name="T23" fmla="*/ 35 h 122"/>
                <a:gd name="T24" fmla="*/ 6 w 104"/>
                <a:gd name="T25" fmla="*/ 23 h 122"/>
                <a:gd name="T26" fmla="*/ 56 w 104"/>
                <a:gd name="T27" fmla="*/ 0 h 122"/>
                <a:gd name="T28" fmla="*/ 104 w 104"/>
                <a:gd name="T29" fmla="*/ 35 h 122"/>
                <a:gd name="T30" fmla="*/ 104 w 104"/>
                <a:gd name="T31" fmla="*/ 120 h 122"/>
                <a:gd name="T32" fmla="*/ 77 w 104"/>
                <a:gd name="T33" fmla="*/ 120 h 122"/>
                <a:gd name="T34" fmla="*/ 74 w 104"/>
                <a:gd name="T35" fmla="*/ 11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4" h="122">
                  <a:moveTo>
                    <a:pt x="31" y="85"/>
                  </a:moveTo>
                  <a:cubicBezTo>
                    <a:pt x="31" y="93"/>
                    <a:pt x="36" y="101"/>
                    <a:pt x="45" y="101"/>
                  </a:cubicBezTo>
                  <a:cubicBezTo>
                    <a:pt x="54" y="101"/>
                    <a:pt x="64" y="97"/>
                    <a:pt x="73" y="88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44" y="64"/>
                    <a:pt x="31" y="71"/>
                    <a:pt x="31" y="85"/>
                  </a:cubicBezTo>
                  <a:moveTo>
                    <a:pt x="74" y="110"/>
                  </a:moveTo>
                  <a:cubicBezTo>
                    <a:pt x="62" y="118"/>
                    <a:pt x="49" y="122"/>
                    <a:pt x="35" y="122"/>
                  </a:cubicBezTo>
                  <a:cubicBezTo>
                    <a:pt x="13" y="122"/>
                    <a:pt x="0" y="107"/>
                    <a:pt x="0" y="88"/>
                  </a:cubicBezTo>
                  <a:cubicBezTo>
                    <a:pt x="0" y="61"/>
                    <a:pt x="24" y="47"/>
                    <a:pt x="74" y="42"/>
                  </a:cubicBezTo>
                  <a:cubicBezTo>
                    <a:pt x="74" y="35"/>
                    <a:pt x="74" y="35"/>
                    <a:pt x="74" y="35"/>
                  </a:cubicBezTo>
                  <a:cubicBezTo>
                    <a:pt x="74" y="27"/>
                    <a:pt x="68" y="22"/>
                    <a:pt x="56" y="22"/>
                  </a:cubicBezTo>
                  <a:cubicBezTo>
                    <a:pt x="44" y="22"/>
                    <a:pt x="34" y="26"/>
                    <a:pt x="27" y="35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17" y="8"/>
                    <a:pt x="34" y="0"/>
                    <a:pt x="56" y="0"/>
                  </a:cubicBezTo>
                  <a:cubicBezTo>
                    <a:pt x="87" y="0"/>
                    <a:pt x="104" y="14"/>
                    <a:pt x="104" y="35"/>
                  </a:cubicBezTo>
                  <a:cubicBezTo>
                    <a:pt x="104" y="35"/>
                    <a:pt x="104" y="120"/>
                    <a:pt x="104" y="120"/>
                  </a:cubicBezTo>
                  <a:cubicBezTo>
                    <a:pt x="77" y="120"/>
                    <a:pt x="77" y="120"/>
                    <a:pt x="77" y="120"/>
                  </a:cubicBezTo>
                  <a:lnTo>
                    <a:pt x="74" y="1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914400" fontAlgn="auto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defRPr/>
              </a:pPr>
              <a:endParaRPr lang="en-GB" sz="1800" kern="0" dirty="0">
                <a:solidFill>
                  <a:sysClr val="windowText" lastClr="000000"/>
                </a:solidFill>
                <a:latin typeface="Helvetica 75 Bold" panose="020B0804020202020204" pitchFamily="34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878931" y="2650392"/>
              <a:ext cx="143311" cy="164031"/>
            </a:xfrm>
            <a:custGeom>
              <a:avLst/>
              <a:gdLst>
                <a:gd name="T0" fmla="*/ 0 w 105"/>
                <a:gd name="T1" fmla="*/ 6 h 120"/>
                <a:gd name="T2" fmla="*/ 25 w 105"/>
                <a:gd name="T3" fmla="*/ 2 h 120"/>
                <a:gd name="T4" fmla="*/ 28 w 105"/>
                <a:gd name="T5" fmla="*/ 16 h 120"/>
                <a:gd name="T6" fmla="*/ 68 w 105"/>
                <a:gd name="T7" fmla="*/ 0 h 120"/>
                <a:gd name="T8" fmla="*/ 105 w 105"/>
                <a:gd name="T9" fmla="*/ 38 h 120"/>
                <a:gd name="T10" fmla="*/ 105 w 105"/>
                <a:gd name="T11" fmla="*/ 120 h 120"/>
                <a:gd name="T12" fmla="*/ 74 w 105"/>
                <a:gd name="T13" fmla="*/ 120 h 120"/>
                <a:gd name="T14" fmla="*/ 74 w 105"/>
                <a:gd name="T15" fmla="*/ 44 h 120"/>
                <a:gd name="T16" fmla="*/ 59 w 105"/>
                <a:gd name="T17" fmla="*/ 23 h 120"/>
                <a:gd name="T18" fmla="*/ 30 w 105"/>
                <a:gd name="T19" fmla="*/ 36 h 120"/>
                <a:gd name="T20" fmla="*/ 30 w 105"/>
                <a:gd name="T21" fmla="*/ 120 h 120"/>
                <a:gd name="T22" fmla="*/ 0 w 105"/>
                <a:gd name="T23" fmla="*/ 120 h 120"/>
                <a:gd name="T24" fmla="*/ 0 w 105"/>
                <a:gd name="T25" fmla="*/ 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120">
                  <a:moveTo>
                    <a:pt x="0" y="6"/>
                  </a:moveTo>
                  <a:cubicBezTo>
                    <a:pt x="25" y="2"/>
                    <a:pt x="25" y="2"/>
                    <a:pt x="25" y="2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42" y="6"/>
                    <a:pt x="54" y="0"/>
                    <a:pt x="68" y="0"/>
                  </a:cubicBezTo>
                  <a:cubicBezTo>
                    <a:pt x="92" y="0"/>
                    <a:pt x="105" y="13"/>
                    <a:pt x="105" y="38"/>
                  </a:cubicBezTo>
                  <a:cubicBezTo>
                    <a:pt x="105" y="120"/>
                    <a:pt x="105" y="120"/>
                    <a:pt x="105" y="120"/>
                  </a:cubicBezTo>
                  <a:cubicBezTo>
                    <a:pt x="74" y="120"/>
                    <a:pt x="74" y="120"/>
                    <a:pt x="74" y="120"/>
                  </a:cubicBezTo>
                  <a:cubicBezTo>
                    <a:pt x="74" y="44"/>
                    <a:pt x="74" y="44"/>
                    <a:pt x="74" y="44"/>
                  </a:cubicBezTo>
                  <a:cubicBezTo>
                    <a:pt x="74" y="29"/>
                    <a:pt x="70" y="23"/>
                    <a:pt x="59" y="23"/>
                  </a:cubicBezTo>
                  <a:cubicBezTo>
                    <a:pt x="50" y="23"/>
                    <a:pt x="41" y="27"/>
                    <a:pt x="30" y="36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0" y="120"/>
                    <a:pt x="0" y="120"/>
                    <a:pt x="0" y="120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914400" fontAlgn="auto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defRPr/>
              </a:pPr>
              <a:endParaRPr lang="en-GB" sz="1800" kern="0" dirty="0">
                <a:solidFill>
                  <a:sysClr val="windowText" lastClr="000000"/>
                </a:solidFill>
                <a:latin typeface="Helvetica 75 Bold" panose="020B0804020202020204" pitchFamily="34" charset="0"/>
              </a:endParaRPr>
            </a:p>
          </p:txBody>
        </p:sp>
        <p:sp>
          <p:nvSpPr>
            <p:cNvPr id="10" name="Freeform 8"/>
            <p:cNvSpPr>
              <a:spLocks noEditPoints="1"/>
            </p:cNvSpPr>
            <p:nvPr/>
          </p:nvSpPr>
          <p:spPr bwMode="auto">
            <a:xfrm>
              <a:off x="1225411" y="2650392"/>
              <a:ext cx="149067" cy="166334"/>
            </a:xfrm>
            <a:custGeom>
              <a:avLst/>
              <a:gdLst>
                <a:gd name="T0" fmla="*/ 79 w 109"/>
                <a:gd name="T1" fmla="*/ 46 h 122"/>
                <a:gd name="T2" fmla="*/ 55 w 109"/>
                <a:gd name="T3" fmla="*/ 21 h 122"/>
                <a:gd name="T4" fmla="*/ 31 w 109"/>
                <a:gd name="T5" fmla="*/ 46 h 122"/>
                <a:gd name="T6" fmla="*/ 79 w 109"/>
                <a:gd name="T7" fmla="*/ 46 h 122"/>
                <a:gd name="T8" fmla="*/ 56 w 109"/>
                <a:gd name="T9" fmla="*/ 122 h 122"/>
                <a:gd name="T10" fmla="*/ 0 w 109"/>
                <a:gd name="T11" fmla="*/ 62 h 122"/>
                <a:gd name="T12" fmla="*/ 55 w 109"/>
                <a:gd name="T13" fmla="*/ 0 h 122"/>
                <a:gd name="T14" fmla="*/ 109 w 109"/>
                <a:gd name="T15" fmla="*/ 60 h 122"/>
                <a:gd name="T16" fmla="*/ 109 w 109"/>
                <a:gd name="T17" fmla="*/ 66 h 122"/>
                <a:gd name="T18" fmla="*/ 31 w 109"/>
                <a:gd name="T19" fmla="*/ 66 h 122"/>
                <a:gd name="T20" fmla="*/ 58 w 109"/>
                <a:gd name="T21" fmla="*/ 100 h 122"/>
                <a:gd name="T22" fmla="*/ 85 w 109"/>
                <a:gd name="T23" fmla="*/ 84 h 122"/>
                <a:gd name="T24" fmla="*/ 108 w 109"/>
                <a:gd name="T25" fmla="*/ 97 h 122"/>
                <a:gd name="T26" fmla="*/ 56 w 109"/>
                <a:gd name="T27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22">
                  <a:moveTo>
                    <a:pt x="79" y="46"/>
                  </a:moveTo>
                  <a:cubicBezTo>
                    <a:pt x="79" y="30"/>
                    <a:pt x="70" y="21"/>
                    <a:pt x="55" y="21"/>
                  </a:cubicBezTo>
                  <a:cubicBezTo>
                    <a:pt x="41" y="21"/>
                    <a:pt x="32" y="30"/>
                    <a:pt x="31" y="46"/>
                  </a:cubicBezTo>
                  <a:lnTo>
                    <a:pt x="79" y="46"/>
                  </a:lnTo>
                  <a:close/>
                  <a:moveTo>
                    <a:pt x="56" y="122"/>
                  </a:moveTo>
                  <a:cubicBezTo>
                    <a:pt x="21" y="122"/>
                    <a:pt x="0" y="100"/>
                    <a:pt x="0" y="62"/>
                  </a:cubicBezTo>
                  <a:cubicBezTo>
                    <a:pt x="0" y="22"/>
                    <a:pt x="21" y="0"/>
                    <a:pt x="55" y="0"/>
                  </a:cubicBezTo>
                  <a:cubicBezTo>
                    <a:pt x="89" y="0"/>
                    <a:pt x="109" y="22"/>
                    <a:pt x="109" y="60"/>
                  </a:cubicBezTo>
                  <a:cubicBezTo>
                    <a:pt x="109" y="62"/>
                    <a:pt x="109" y="64"/>
                    <a:pt x="109" y="66"/>
                  </a:cubicBezTo>
                  <a:cubicBezTo>
                    <a:pt x="31" y="66"/>
                    <a:pt x="31" y="66"/>
                    <a:pt x="31" y="66"/>
                  </a:cubicBezTo>
                  <a:cubicBezTo>
                    <a:pt x="31" y="88"/>
                    <a:pt x="40" y="100"/>
                    <a:pt x="58" y="100"/>
                  </a:cubicBezTo>
                  <a:cubicBezTo>
                    <a:pt x="70" y="100"/>
                    <a:pt x="78" y="95"/>
                    <a:pt x="85" y="84"/>
                  </a:cubicBezTo>
                  <a:cubicBezTo>
                    <a:pt x="108" y="97"/>
                    <a:pt x="108" y="97"/>
                    <a:pt x="108" y="97"/>
                  </a:cubicBezTo>
                  <a:cubicBezTo>
                    <a:pt x="98" y="114"/>
                    <a:pt x="80" y="122"/>
                    <a:pt x="56" y="1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914400" fontAlgn="auto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defRPr/>
              </a:pPr>
              <a:endParaRPr lang="en-GB" sz="1800" kern="0" dirty="0">
                <a:solidFill>
                  <a:sysClr val="windowText" lastClr="000000"/>
                </a:solidFill>
                <a:latin typeface="Helvetica 75 Bold" panose="020B0804020202020204" pitchFamily="34" charset="0"/>
              </a:endParaRPr>
            </a:p>
          </p:txBody>
        </p:sp>
        <p:sp>
          <p:nvSpPr>
            <p:cNvPr id="11" name="Freeform 9"/>
            <p:cNvSpPr>
              <a:spLocks noEditPoints="1"/>
            </p:cNvSpPr>
            <p:nvPr/>
          </p:nvSpPr>
          <p:spPr bwMode="auto">
            <a:xfrm>
              <a:off x="415039" y="2650392"/>
              <a:ext cx="158276" cy="169211"/>
            </a:xfrm>
            <a:custGeom>
              <a:avLst/>
              <a:gdLst>
                <a:gd name="T0" fmla="*/ 58 w 116"/>
                <a:gd name="T1" fmla="*/ 26 h 124"/>
                <a:gd name="T2" fmla="*/ 31 w 116"/>
                <a:gd name="T3" fmla="*/ 62 h 124"/>
                <a:gd name="T4" fmla="*/ 58 w 116"/>
                <a:gd name="T5" fmla="*/ 98 h 124"/>
                <a:gd name="T6" fmla="*/ 85 w 116"/>
                <a:gd name="T7" fmla="*/ 62 h 124"/>
                <a:gd name="T8" fmla="*/ 58 w 116"/>
                <a:gd name="T9" fmla="*/ 26 h 124"/>
                <a:gd name="T10" fmla="*/ 58 w 116"/>
                <a:gd name="T11" fmla="*/ 124 h 124"/>
                <a:gd name="T12" fmla="*/ 0 w 116"/>
                <a:gd name="T13" fmla="*/ 62 h 124"/>
                <a:gd name="T14" fmla="*/ 58 w 116"/>
                <a:gd name="T15" fmla="*/ 0 h 124"/>
                <a:gd name="T16" fmla="*/ 116 w 116"/>
                <a:gd name="T17" fmla="*/ 62 h 124"/>
                <a:gd name="T18" fmla="*/ 58 w 116"/>
                <a:gd name="T1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6" h="124">
                  <a:moveTo>
                    <a:pt x="58" y="26"/>
                  </a:moveTo>
                  <a:cubicBezTo>
                    <a:pt x="35" y="26"/>
                    <a:pt x="31" y="47"/>
                    <a:pt x="31" y="62"/>
                  </a:cubicBezTo>
                  <a:cubicBezTo>
                    <a:pt x="31" y="77"/>
                    <a:pt x="35" y="98"/>
                    <a:pt x="58" y="98"/>
                  </a:cubicBezTo>
                  <a:cubicBezTo>
                    <a:pt x="81" y="98"/>
                    <a:pt x="85" y="77"/>
                    <a:pt x="85" y="62"/>
                  </a:cubicBezTo>
                  <a:cubicBezTo>
                    <a:pt x="85" y="47"/>
                    <a:pt x="81" y="26"/>
                    <a:pt x="58" y="26"/>
                  </a:cubicBezTo>
                  <a:moveTo>
                    <a:pt x="58" y="124"/>
                  </a:moveTo>
                  <a:cubicBezTo>
                    <a:pt x="27" y="124"/>
                    <a:pt x="0" y="104"/>
                    <a:pt x="0" y="62"/>
                  </a:cubicBezTo>
                  <a:cubicBezTo>
                    <a:pt x="0" y="19"/>
                    <a:pt x="27" y="0"/>
                    <a:pt x="58" y="0"/>
                  </a:cubicBezTo>
                  <a:cubicBezTo>
                    <a:pt x="88" y="0"/>
                    <a:pt x="116" y="19"/>
                    <a:pt x="116" y="62"/>
                  </a:cubicBezTo>
                  <a:cubicBezTo>
                    <a:pt x="116" y="104"/>
                    <a:pt x="88" y="124"/>
                    <a:pt x="58" y="12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914400" fontAlgn="auto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defRPr/>
              </a:pPr>
              <a:endParaRPr lang="en-GB" sz="1800" kern="0" dirty="0">
                <a:solidFill>
                  <a:sysClr val="windowText" lastClr="000000"/>
                </a:solidFill>
                <a:latin typeface="Helvetica 75 Bold" panose="020B0804020202020204" pitchFamily="34" charset="0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602092" y="2650392"/>
              <a:ext cx="89785" cy="164031"/>
            </a:xfrm>
            <a:custGeom>
              <a:avLst/>
              <a:gdLst>
                <a:gd name="T0" fmla="*/ 0 w 66"/>
                <a:gd name="T1" fmla="*/ 3 h 120"/>
                <a:gd name="T2" fmla="*/ 30 w 66"/>
                <a:gd name="T3" fmla="*/ 3 h 120"/>
                <a:gd name="T4" fmla="*/ 30 w 66"/>
                <a:gd name="T5" fmla="*/ 17 h 120"/>
                <a:gd name="T6" fmla="*/ 62 w 66"/>
                <a:gd name="T7" fmla="*/ 0 h 120"/>
                <a:gd name="T8" fmla="*/ 66 w 66"/>
                <a:gd name="T9" fmla="*/ 1 h 120"/>
                <a:gd name="T10" fmla="*/ 66 w 66"/>
                <a:gd name="T11" fmla="*/ 30 h 120"/>
                <a:gd name="T12" fmla="*/ 64 w 66"/>
                <a:gd name="T13" fmla="*/ 30 h 120"/>
                <a:gd name="T14" fmla="*/ 32 w 66"/>
                <a:gd name="T15" fmla="*/ 42 h 120"/>
                <a:gd name="T16" fmla="*/ 32 w 66"/>
                <a:gd name="T17" fmla="*/ 120 h 120"/>
                <a:gd name="T18" fmla="*/ 0 w 66"/>
                <a:gd name="T19" fmla="*/ 120 h 120"/>
                <a:gd name="T20" fmla="*/ 0 w 66"/>
                <a:gd name="T21" fmla="*/ 3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120">
                  <a:moveTo>
                    <a:pt x="0" y="3"/>
                  </a:moveTo>
                  <a:cubicBezTo>
                    <a:pt x="30" y="3"/>
                    <a:pt x="30" y="3"/>
                    <a:pt x="30" y="3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5" y="9"/>
                    <a:pt x="49" y="0"/>
                    <a:pt x="62" y="0"/>
                  </a:cubicBezTo>
                  <a:cubicBezTo>
                    <a:pt x="63" y="0"/>
                    <a:pt x="65" y="0"/>
                    <a:pt x="66" y="1"/>
                  </a:cubicBezTo>
                  <a:cubicBezTo>
                    <a:pt x="66" y="30"/>
                    <a:pt x="66" y="30"/>
                    <a:pt x="66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51" y="30"/>
                    <a:pt x="36" y="32"/>
                    <a:pt x="32" y="42"/>
                  </a:cubicBezTo>
                  <a:cubicBezTo>
                    <a:pt x="32" y="120"/>
                    <a:pt x="32" y="120"/>
                    <a:pt x="32" y="120"/>
                  </a:cubicBezTo>
                  <a:cubicBezTo>
                    <a:pt x="0" y="120"/>
                    <a:pt x="0" y="120"/>
                    <a:pt x="0" y="12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914400" fontAlgn="auto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defRPr/>
              </a:pPr>
              <a:endParaRPr lang="en-GB" sz="1800" kern="0" dirty="0">
                <a:solidFill>
                  <a:sysClr val="windowText" lastClr="000000"/>
                </a:solidFill>
                <a:latin typeface="Helvetica 75 Bold" panose="020B0804020202020204" pitchFamily="34" charset="0"/>
              </a:endParaRPr>
            </a:p>
          </p:txBody>
        </p:sp>
        <p:sp>
          <p:nvSpPr>
            <p:cNvPr id="13" name="Freeform 11"/>
            <p:cNvSpPr>
              <a:spLocks noEditPoints="1"/>
            </p:cNvSpPr>
            <p:nvPr/>
          </p:nvSpPr>
          <p:spPr bwMode="auto">
            <a:xfrm>
              <a:off x="1051020" y="2650392"/>
              <a:ext cx="149642" cy="226766"/>
            </a:xfrm>
            <a:custGeom>
              <a:avLst/>
              <a:gdLst>
                <a:gd name="T0" fmla="*/ 110 w 110"/>
                <a:gd name="T1" fmla="*/ 2 h 166"/>
                <a:gd name="T2" fmla="*/ 110 w 110"/>
                <a:gd name="T3" fmla="*/ 114 h 166"/>
                <a:gd name="T4" fmla="*/ 52 w 110"/>
                <a:gd name="T5" fmla="*/ 166 h 166"/>
                <a:gd name="T6" fmla="*/ 3 w 110"/>
                <a:gd name="T7" fmla="*/ 137 h 166"/>
                <a:gd name="T8" fmla="*/ 34 w 110"/>
                <a:gd name="T9" fmla="*/ 132 h 166"/>
                <a:gd name="T10" fmla="*/ 56 w 110"/>
                <a:gd name="T11" fmla="*/ 143 h 166"/>
                <a:gd name="T12" fmla="*/ 80 w 110"/>
                <a:gd name="T13" fmla="*/ 117 h 166"/>
                <a:gd name="T14" fmla="*/ 80 w 110"/>
                <a:gd name="T15" fmla="*/ 104 h 166"/>
                <a:gd name="T16" fmla="*/ 79 w 110"/>
                <a:gd name="T17" fmla="*/ 103 h 166"/>
                <a:gd name="T18" fmla="*/ 49 w 110"/>
                <a:gd name="T19" fmla="*/ 120 h 166"/>
                <a:gd name="T20" fmla="*/ 0 w 110"/>
                <a:gd name="T21" fmla="*/ 62 h 166"/>
                <a:gd name="T22" fmla="*/ 47 w 110"/>
                <a:gd name="T23" fmla="*/ 0 h 166"/>
                <a:gd name="T24" fmla="*/ 81 w 110"/>
                <a:gd name="T25" fmla="*/ 17 h 166"/>
                <a:gd name="T26" fmla="*/ 81 w 110"/>
                <a:gd name="T27" fmla="*/ 16 h 166"/>
                <a:gd name="T28" fmla="*/ 84 w 110"/>
                <a:gd name="T29" fmla="*/ 2 h 166"/>
                <a:gd name="T30" fmla="*/ 110 w 110"/>
                <a:gd name="T31" fmla="*/ 2 h 166"/>
                <a:gd name="T32" fmla="*/ 55 w 110"/>
                <a:gd name="T33" fmla="*/ 95 h 166"/>
                <a:gd name="T34" fmla="*/ 80 w 110"/>
                <a:gd name="T35" fmla="*/ 55 h 166"/>
                <a:gd name="T36" fmla="*/ 54 w 110"/>
                <a:gd name="T37" fmla="*/ 22 h 166"/>
                <a:gd name="T38" fmla="*/ 31 w 110"/>
                <a:gd name="T39" fmla="*/ 57 h 166"/>
                <a:gd name="T40" fmla="*/ 55 w 110"/>
                <a:gd name="T41" fmla="*/ 9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" h="166">
                  <a:moveTo>
                    <a:pt x="110" y="2"/>
                  </a:moveTo>
                  <a:cubicBezTo>
                    <a:pt x="110" y="114"/>
                    <a:pt x="110" y="114"/>
                    <a:pt x="110" y="114"/>
                  </a:cubicBezTo>
                  <a:cubicBezTo>
                    <a:pt x="110" y="133"/>
                    <a:pt x="108" y="166"/>
                    <a:pt x="52" y="166"/>
                  </a:cubicBezTo>
                  <a:cubicBezTo>
                    <a:pt x="29" y="166"/>
                    <a:pt x="8" y="157"/>
                    <a:pt x="3" y="137"/>
                  </a:cubicBezTo>
                  <a:cubicBezTo>
                    <a:pt x="34" y="132"/>
                    <a:pt x="34" y="132"/>
                    <a:pt x="34" y="132"/>
                  </a:cubicBezTo>
                  <a:cubicBezTo>
                    <a:pt x="35" y="138"/>
                    <a:pt x="39" y="143"/>
                    <a:pt x="56" y="143"/>
                  </a:cubicBezTo>
                  <a:cubicBezTo>
                    <a:pt x="72" y="143"/>
                    <a:pt x="80" y="136"/>
                    <a:pt x="80" y="117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79" y="103"/>
                    <a:pt x="79" y="103"/>
                    <a:pt x="79" y="103"/>
                  </a:cubicBezTo>
                  <a:cubicBezTo>
                    <a:pt x="74" y="112"/>
                    <a:pt x="67" y="120"/>
                    <a:pt x="49" y="120"/>
                  </a:cubicBezTo>
                  <a:cubicBezTo>
                    <a:pt x="22" y="120"/>
                    <a:pt x="0" y="101"/>
                    <a:pt x="0" y="62"/>
                  </a:cubicBezTo>
                  <a:cubicBezTo>
                    <a:pt x="0" y="22"/>
                    <a:pt x="22" y="0"/>
                    <a:pt x="47" y="0"/>
                  </a:cubicBezTo>
                  <a:cubicBezTo>
                    <a:pt x="71" y="0"/>
                    <a:pt x="79" y="11"/>
                    <a:pt x="81" y="17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4" y="2"/>
                    <a:pt x="84" y="2"/>
                    <a:pt x="84" y="2"/>
                  </a:cubicBezTo>
                  <a:lnTo>
                    <a:pt x="110" y="2"/>
                  </a:lnTo>
                  <a:close/>
                  <a:moveTo>
                    <a:pt x="55" y="95"/>
                  </a:moveTo>
                  <a:cubicBezTo>
                    <a:pt x="78" y="95"/>
                    <a:pt x="80" y="71"/>
                    <a:pt x="80" y="55"/>
                  </a:cubicBezTo>
                  <a:cubicBezTo>
                    <a:pt x="80" y="37"/>
                    <a:pt x="71" y="22"/>
                    <a:pt x="54" y="22"/>
                  </a:cubicBezTo>
                  <a:cubicBezTo>
                    <a:pt x="43" y="22"/>
                    <a:pt x="31" y="30"/>
                    <a:pt x="31" y="57"/>
                  </a:cubicBezTo>
                  <a:cubicBezTo>
                    <a:pt x="31" y="71"/>
                    <a:pt x="32" y="95"/>
                    <a:pt x="55" y="9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914400" fontAlgn="auto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defRPr/>
              </a:pPr>
              <a:endParaRPr lang="en-GB" sz="1800" kern="0" dirty="0">
                <a:solidFill>
                  <a:sysClr val="windowText" lastClr="000000"/>
                </a:solidFill>
                <a:latin typeface="Helvetica 75 Bold" panose="020B0804020202020204" pitchFamily="34" charset="0"/>
              </a:endParaRPr>
            </a:p>
          </p:txBody>
        </p:sp>
        <p:sp>
          <p:nvSpPr>
            <p:cNvPr id="14" name="Freeform 12"/>
            <p:cNvSpPr>
              <a:spLocks noEditPoints="1"/>
            </p:cNvSpPr>
            <p:nvPr/>
          </p:nvSpPr>
          <p:spPr bwMode="auto">
            <a:xfrm>
              <a:off x="1348002" y="2593413"/>
              <a:ext cx="112232" cy="52950"/>
            </a:xfrm>
            <a:custGeom>
              <a:avLst/>
              <a:gdLst>
                <a:gd name="T0" fmla="*/ 195 w 195"/>
                <a:gd name="T1" fmla="*/ 92 h 92"/>
                <a:gd name="T2" fmla="*/ 178 w 195"/>
                <a:gd name="T3" fmla="*/ 92 h 92"/>
                <a:gd name="T4" fmla="*/ 178 w 195"/>
                <a:gd name="T5" fmla="*/ 16 h 92"/>
                <a:gd name="T6" fmla="*/ 178 w 195"/>
                <a:gd name="T7" fmla="*/ 16 h 92"/>
                <a:gd name="T8" fmla="*/ 147 w 195"/>
                <a:gd name="T9" fmla="*/ 92 h 92"/>
                <a:gd name="T10" fmla="*/ 138 w 195"/>
                <a:gd name="T11" fmla="*/ 92 h 92"/>
                <a:gd name="T12" fmla="*/ 110 w 195"/>
                <a:gd name="T13" fmla="*/ 16 h 92"/>
                <a:gd name="T14" fmla="*/ 107 w 195"/>
                <a:gd name="T15" fmla="*/ 16 h 92"/>
                <a:gd name="T16" fmla="*/ 107 w 195"/>
                <a:gd name="T17" fmla="*/ 92 h 92"/>
                <a:gd name="T18" fmla="*/ 93 w 195"/>
                <a:gd name="T19" fmla="*/ 92 h 92"/>
                <a:gd name="T20" fmla="*/ 93 w 195"/>
                <a:gd name="T21" fmla="*/ 0 h 92"/>
                <a:gd name="T22" fmla="*/ 117 w 195"/>
                <a:gd name="T23" fmla="*/ 0 h 92"/>
                <a:gd name="T24" fmla="*/ 145 w 195"/>
                <a:gd name="T25" fmla="*/ 71 h 92"/>
                <a:gd name="T26" fmla="*/ 171 w 195"/>
                <a:gd name="T27" fmla="*/ 0 h 92"/>
                <a:gd name="T28" fmla="*/ 195 w 195"/>
                <a:gd name="T29" fmla="*/ 0 h 92"/>
                <a:gd name="T30" fmla="*/ 195 w 195"/>
                <a:gd name="T31" fmla="*/ 92 h 92"/>
                <a:gd name="T32" fmla="*/ 74 w 195"/>
                <a:gd name="T33" fmla="*/ 14 h 92"/>
                <a:gd name="T34" fmla="*/ 46 w 195"/>
                <a:gd name="T35" fmla="*/ 14 h 92"/>
                <a:gd name="T36" fmla="*/ 46 w 195"/>
                <a:gd name="T37" fmla="*/ 92 h 92"/>
                <a:gd name="T38" fmla="*/ 31 w 195"/>
                <a:gd name="T39" fmla="*/ 92 h 92"/>
                <a:gd name="T40" fmla="*/ 31 w 195"/>
                <a:gd name="T41" fmla="*/ 14 h 92"/>
                <a:gd name="T42" fmla="*/ 0 w 195"/>
                <a:gd name="T43" fmla="*/ 14 h 92"/>
                <a:gd name="T44" fmla="*/ 0 w 195"/>
                <a:gd name="T45" fmla="*/ 0 h 92"/>
                <a:gd name="T46" fmla="*/ 74 w 195"/>
                <a:gd name="T47" fmla="*/ 0 h 92"/>
                <a:gd name="T48" fmla="*/ 74 w 195"/>
                <a:gd name="T49" fmla="*/ 1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5" h="92">
                  <a:moveTo>
                    <a:pt x="195" y="92"/>
                  </a:moveTo>
                  <a:lnTo>
                    <a:pt x="178" y="92"/>
                  </a:lnTo>
                  <a:lnTo>
                    <a:pt x="178" y="16"/>
                  </a:lnTo>
                  <a:lnTo>
                    <a:pt x="178" y="16"/>
                  </a:lnTo>
                  <a:lnTo>
                    <a:pt x="147" y="92"/>
                  </a:lnTo>
                  <a:lnTo>
                    <a:pt x="138" y="92"/>
                  </a:lnTo>
                  <a:lnTo>
                    <a:pt x="110" y="16"/>
                  </a:lnTo>
                  <a:lnTo>
                    <a:pt x="107" y="16"/>
                  </a:lnTo>
                  <a:lnTo>
                    <a:pt x="107" y="92"/>
                  </a:lnTo>
                  <a:lnTo>
                    <a:pt x="93" y="92"/>
                  </a:lnTo>
                  <a:lnTo>
                    <a:pt x="93" y="0"/>
                  </a:lnTo>
                  <a:lnTo>
                    <a:pt x="117" y="0"/>
                  </a:lnTo>
                  <a:lnTo>
                    <a:pt x="145" y="71"/>
                  </a:lnTo>
                  <a:lnTo>
                    <a:pt x="171" y="0"/>
                  </a:lnTo>
                  <a:lnTo>
                    <a:pt x="195" y="0"/>
                  </a:lnTo>
                  <a:lnTo>
                    <a:pt x="195" y="92"/>
                  </a:lnTo>
                  <a:close/>
                  <a:moveTo>
                    <a:pt x="74" y="14"/>
                  </a:moveTo>
                  <a:lnTo>
                    <a:pt x="46" y="14"/>
                  </a:lnTo>
                  <a:lnTo>
                    <a:pt x="46" y="92"/>
                  </a:lnTo>
                  <a:lnTo>
                    <a:pt x="31" y="92"/>
                  </a:lnTo>
                  <a:lnTo>
                    <a:pt x="31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74" y="0"/>
                  </a:lnTo>
                  <a:lnTo>
                    <a:pt x="74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914400" fontAlgn="auto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defRPr/>
              </a:pPr>
              <a:endParaRPr lang="en-GB" sz="1800" kern="0" dirty="0">
                <a:solidFill>
                  <a:sysClr val="windowText" lastClr="000000"/>
                </a:solidFill>
                <a:latin typeface="Helvetica 75 Bold" panose="020B0804020202020204" pitchFamily="34" charset="0"/>
              </a:endParaRPr>
            </a:p>
          </p:txBody>
        </p:sp>
      </p:grp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339725" y="339725"/>
            <a:ext cx="5832475" cy="3460750"/>
          </a:xfrm>
        </p:spPr>
        <p:txBody>
          <a:bodyPr/>
          <a:lstStyle>
            <a:lvl1pPr>
              <a:lnSpc>
                <a:spcPct val="85000"/>
              </a:lnSpc>
              <a:spcAft>
                <a:spcPts val="3200"/>
              </a:spcAft>
              <a:defRPr sz="5500">
                <a:solidFill>
                  <a:schemeClr val="bg1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2400"/>
              </a:spcAft>
              <a:defRPr>
                <a:latin typeface="Helvetica 75 Bold" panose="020B0804020202020204" pitchFamily="34" charset="0"/>
              </a:defRPr>
            </a:lvl2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6508750" y="339725"/>
            <a:ext cx="2301875" cy="3460750"/>
          </a:xfrm>
        </p:spPr>
        <p:txBody>
          <a:bodyPr tIns="109728"/>
          <a:lstStyle>
            <a:lvl1pPr>
              <a:spcAft>
                <a:spcPts val="2400"/>
              </a:spcAft>
              <a:defRPr baseline="0">
                <a:latin typeface="Helvetica 75 Bold" panose="020B0804020202020204" pitchFamily="34" charset="0"/>
              </a:defRPr>
            </a:lvl1pPr>
            <a:lvl2pPr>
              <a:spcAft>
                <a:spcPts val="2400"/>
              </a:spcAft>
              <a:defRPr>
                <a:latin typeface="Helvetica 75 Bold" panose="020B0804020202020204" pitchFamily="34" charset="0"/>
              </a:defRPr>
            </a:lvl2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617533703"/>
      </p:ext>
    </p:extLst>
  </p:cSld>
  <p:clrMapOvr>
    <a:masterClrMapping/>
  </p:clrMapOvr>
  <p:transition spd="med">
    <p:fade/>
  </p:transition>
  <p:hf sldNum="0" hdr="0" ftr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6" y="339725"/>
            <a:ext cx="8470899" cy="4130675"/>
          </a:xfrm>
        </p:spPr>
        <p:txBody>
          <a:bodyPr/>
          <a:lstStyle>
            <a:lvl1pPr>
              <a:lnSpc>
                <a:spcPct val="85000"/>
              </a:lnSpc>
              <a:spcAft>
                <a:spcPts val="0"/>
              </a:spcAft>
              <a:defRPr sz="300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  <a:lvl2pPr marL="401638" marR="0" indent="-401638" algn="l" defTabSz="51435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lang="fr-FR" sz="3000" kern="1200" dirty="0" smtClean="0">
                <a:solidFill>
                  <a:schemeClr val="bg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2pPr>
            <a:lvl3pPr marL="401638" indent="-401638">
              <a:lnSpc>
                <a:spcPct val="85000"/>
              </a:lnSpc>
              <a:spcAft>
                <a:spcPts val="800"/>
              </a:spcAft>
              <a:buFont typeface="+mj-lt"/>
              <a:buNone/>
              <a:defRPr sz="3000"/>
            </a:lvl3pPr>
            <a:lvl4pPr marL="401638" indent="-401638">
              <a:lnSpc>
                <a:spcPct val="85000"/>
              </a:lnSpc>
              <a:spcAft>
                <a:spcPts val="800"/>
              </a:spcAft>
              <a:buFont typeface="+mj-lt"/>
              <a:buNone/>
              <a:defRPr sz="3000"/>
            </a:lvl4pPr>
            <a:lvl5pPr marL="0" indent="0">
              <a:lnSpc>
                <a:spcPct val="85000"/>
              </a:lnSpc>
              <a:spcAft>
                <a:spcPts val="800"/>
              </a:spcAft>
              <a:buFont typeface="+mj-lt"/>
              <a:buNone/>
              <a:defRPr sz="3000"/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1"/>
            <a:r>
              <a:rPr lang="fr-FR" dirty="0"/>
              <a:t>Troisième niveau</a:t>
            </a:r>
          </a:p>
          <a:p>
            <a:pPr marL="401638" lvl="1" indent="-4016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Font typeface="+mj-lt"/>
              <a:buAutoNum type="arabicPeriod"/>
            </a:pPr>
            <a:r>
              <a:rPr lang="fr-FR" dirty="0"/>
              <a:t>Quatrième niveau</a:t>
            </a:r>
          </a:p>
          <a:p>
            <a:pPr marL="401638" marR="0" lvl="1" indent="-401638" algn="l" defTabSz="51435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10672038"/>
      </p:ext>
    </p:extLst>
  </p:cSld>
  <p:clrMapOvr>
    <a:masterClrMapping/>
  </p:clrMapOvr>
  <p:transition spd="med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6" y="339725"/>
            <a:ext cx="8470899" cy="4130675"/>
          </a:xfrm>
        </p:spPr>
        <p:txBody>
          <a:bodyPr/>
          <a:lstStyle>
            <a:lvl1pPr>
              <a:lnSpc>
                <a:spcPct val="85000"/>
              </a:lnSpc>
              <a:spcAft>
                <a:spcPts val="3200"/>
              </a:spcAft>
              <a:defRPr sz="5500">
                <a:solidFill>
                  <a:schemeClr val="bg1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2400"/>
              </a:spcAft>
              <a:defRPr sz="1400">
                <a:latin typeface="Helvetica 75 Bold" panose="020B0804020202020204" pitchFamily="34" charset="0"/>
              </a:defRPr>
            </a:lvl2pPr>
            <a:lvl3pPr marL="0" indent="0">
              <a:lnSpc>
                <a:spcPct val="85000"/>
              </a:lnSpc>
              <a:spcAft>
                <a:spcPts val="800"/>
              </a:spcAft>
              <a:buNone/>
              <a:defRPr sz="1200"/>
            </a:lvl3pPr>
            <a:lvl4pPr>
              <a:lnSpc>
                <a:spcPct val="85000"/>
              </a:lnSpc>
              <a:spcAft>
                <a:spcPts val="800"/>
              </a:spcAft>
              <a:defRPr sz="5500"/>
            </a:lvl4pPr>
            <a:lvl5pPr>
              <a:lnSpc>
                <a:spcPct val="85000"/>
              </a:lnSpc>
              <a:spcAft>
                <a:spcPts val="800"/>
              </a:spcAft>
              <a:defRPr sz="5500"/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220681925"/>
      </p:ext>
    </p:extLst>
  </p:cSld>
  <p:clrMapOvr>
    <a:masterClrMapping/>
  </p:clrMapOvr>
  <p:transition spd="med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39725" y="339725"/>
            <a:ext cx="8470900" cy="623888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200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</a:lstStyle>
          <a:p>
            <a:r>
              <a:rPr lang="fr-FR" dirty="0"/>
              <a:t>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6" y="1304924"/>
            <a:ext cx="8470899" cy="3165475"/>
          </a:xfrm>
        </p:spPr>
        <p:txBody>
          <a:bodyPr/>
          <a:lstStyle>
            <a:lvl1pPr>
              <a:lnSpc>
                <a:spcPct val="90000"/>
              </a:lnSpc>
              <a:spcAft>
                <a:spcPts val="800"/>
              </a:spcAft>
              <a:defRPr sz="1400" baseline="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800"/>
              </a:spcAft>
              <a:defRPr sz="1400">
                <a:latin typeface="Helvetica 75 Bold" panose="020B0804020202020204" pitchFamily="34" charset="0"/>
              </a:defRPr>
            </a:lvl2pPr>
            <a:lvl3pPr>
              <a:lnSpc>
                <a:spcPct val="90000"/>
              </a:lnSpc>
              <a:spcAft>
                <a:spcPts val="800"/>
              </a:spcAft>
              <a:defRPr sz="1400">
                <a:latin typeface="Helvetica 75 Bold" panose="020B0804020202020204" pitchFamily="34" charset="0"/>
              </a:defRPr>
            </a:lvl3pPr>
            <a:lvl4pPr>
              <a:lnSpc>
                <a:spcPct val="90000"/>
              </a:lnSpc>
              <a:spcAft>
                <a:spcPts val="800"/>
              </a:spcAft>
              <a:defRPr sz="1400">
                <a:latin typeface="Helvetica 75 Bold" panose="020B0804020202020204" pitchFamily="34" charset="0"/>
              </a:defRPr>
            </a:lvl4pPr>
            <a:lvl5pPr>
              <a:lnSpc>
                <a:spcPct val="90000"/>
              </a:lnSpc>
              <a:spcAft>
                <a:spcPts val="800"/>
              </a:spcAft>
              <a:defRPr sz="1400">
                <a:latin typeface="Helvetica 75 Bold" panose="020B0804020202020204" pitchFamily="34" charset="0"/>
              </a:defRPr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2332785"/>
      </p:ext>
    </p:extLst>
  </p:cSld>
  <p:clrMapOvr>
    <a:masterClrMapping/>
  </p:clrMapOvr>
  <p:transition spd="med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39725" y="339724"/>
            <a:ext cx="8470900" cy="623889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200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</a:lstStyle>
          <a:p>
            <a:r>
              <a:rPr lang="fr-FR" dirty="0"/>
              <a:t>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4" y="1304925"/>
            <a:ext cx="4065589" cy="3165474"/>
          </a:xfrm>
        </p:spPr>
        <p:txBody>
          <a:bodyPr/>
          <a:lstStyle>
            <a:lvl1pPr>
              <a:lnSpc>
                <a:spcPct val="90000"/>
              </a:lnSpc>
              <a:spcAft>
                <a:spcPts val="800"/>
              </a:spcAft>
              <a:defRPr baseline="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2pPr>
            <a:lvl3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3pPr>
            <a:lvl4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4pPr>
            <a:lvl5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0" hasCustomPrompt="1"/>
          </p:nvPr>
        </p:nvSpPr>
        <p:spPr>
          <a:xfrm>
            <a:off x="4738688" y="1304925"/>
            <a:ext cx="4065589" cy="3165474"/>
          </a:xfrm>
        </p:spPr>
        <p:txBody>
          <a:bodyPr/>
          <a:lstStyle>
            <a:lvl1pPr>
              <a:lnSpc>
                <a:spcPct val="90000"/>
              </a:lnSpc>
              <a:spcAft>
                <a:spcPts val="800"/>
              </a:spcAft>
              <a:defRPr baseline="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2pPr>
            <a:lvl3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3pPr>
            <a:lvl4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4pPr>
            <a:lvl5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347559"/>
      </p:ext>
    </p:extLst>
  </p:cSld>
  <p:clrMapOvr>
    <a:masterClrMapping/>
  </p:clrMapOvr>
  <p:transition spd="med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message cl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6" y="1304925"/>
            <a:ext cx="8470899" cy="3165475"/>
          </a:xfrm>
        </p:spPr>
        <p:txBody>
          <a:bodyPr/>
          <a:lstStyle>
            <a:lvl1pPr>
              <a:lnSpc>
                <a:spcPct val="85000"/>
              </a:lnSpc>
              <a:spcAft>
                <a:spcPts val="2400"/>
              </a:spcAft>
              <a:defRPr sz="3000" baseline="0">
                <a:solidFill>
                  <a:schemeClr val="bg1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bg1"/>
                </a:solidFill>
                <a:latin typeface="Helvetica 75 Bold" panose="020B0804020202020204" pitchFamily="34" charset="0"/>
              </a:defRPr>
            </a:lvl2pPr>
            <a:lvl3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bg1"/>
                </a:solidFill>
                <a:latin typeface="Helvetica 75 Bold" panose="020B0804020202020204" pitchFamily="34" charset="0"/>
              </a:defRPr>
            </a:lvl3pPr>
            <a:lvl4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bg1"/>
                </a:solidFill>
                <a:latin typeface="Helvetica 75 Bold" panose="020B0804020202020204" pitchFamily="34" charset="0"/>
              </a:defRPr>
            </a:lvl4pPr>
            <a:lvl5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bg1"/>
                </a:solidFill>
                <a:latin typeface="Helvetica 75 Bold" panose="020B0804020202020204" pitchFamily="34" charset="0"/>
              </a:defRPr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339725" y="339724"/>
            <a:ext cx="8470900" cy="623889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200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</a:lstStyle>
          <a:p>
            <a:r>
              <a:rPr lang="fr-FR" dirty="0"/>
              <a:t>Modifiez le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484678"/>
      </p:ext>
    </p:extLst>
  </p:cSld>
  <p:clrMapOvr>
    <a:masterClrMapping/>
  </p:clrMapOvr>
  <p:transition spd="med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ssage cl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6" y="339725"/>
            <a:ext cx="8470899" cy="4130675"/>
          </a:xfrm>
        </p:spPr>
        <p:txBody>
          <a:bodyPr/>
          <a:lstStyle>
            <a:lvl1pPr>
              <a:lnSpc>
                <a:spcPct val="85000"/>
              </a:lnSpc>
              <a:spcAft>
                <a:spcPts val="2400"/>
              </a:spcAft>
              <a:defRPr sz="3000" baseline="0">
                <a:solidFill>
                  <a:schemeClr val="bg1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bg1"/>
                </a:solidFill>
                <a:latin typeface="Helvetica 75 Bold" panose="020B0804020202020204" pitchFamily="34" charset="0"/>
              </a:defRPr>
            </a:lvl2pPr>
            <a:lvl3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bg1"/>
                </a:solidFill>
                <a:latin typeface="Helvetica 75 Bold" panose="020B0804020202020204" pitchFamily="34" charset="0"/>
              </a:defRPr>
            </a:lvl3pPr>
            <a:lvl4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bg1"/>
                </a:solidFill>
                <a:latin typeface="Helvetica 75 Bold" panose="020B0804020202020204" pitchFamily="34" charset="0"/>
              </a:defRPr>
            </a:lvl4pPr>
            <a:lvl5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bg1"/>
                </a:solidFill>
                <a:latin typeface="Helvetica 75 Bold" panose="020B0804020202020204" pitchFamily="34" charset="0"/>
              </a:defRPr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351450"/>
      </p:ext>
    </p:extLst>
  </p:cSld>
  <p:clrMapOvr>
    <a:masterClrMapping/>
  </p:clrMapOvr>
  <p:transition spd="med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spcAft>
                <a:spcPts val="0"/>
              </a:spcAft>
              <a:defRPr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</a:lstStyle>
          <a:p>
            <a:r>
              <a:rPr lang="fr-FR" dirty="0"/>
              <a:t>Modifiez le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300679"/>
      </p:ext>
    </p:extLst>
  </p:cSld>
  <p:clrMapOvr>
    <a:masterClrMapping/>
  </p:clrMapOvr>
  <p:transition spd="med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2687549"/>
      </p:ext>
    </p:extLst>
  </p:cSld>
  <p:clrMapOvr>
    <a:masterClrMapping/>
  </p:clrMapOvr>
  <p:transition spd="med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de la pré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167951" y="4469074"/>
            <a:ext cx="4237362" cy="4837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0000"/>
              </a:solidFill>
            </a:endParaRPr>
          </a:p>
        </p:txBody>
      </p:sp>
      <p:grpSp>
        <p:nvGrpSpPr>
          <p:cNvPr id="6" name="Group 5"/>
          <p:cNvGrpSpPr/>
          <p:nvPr userDrawn="1"/>
        </p:nvGrpSpPr>
        <p:grpSpPr>
          <a:xfrm>
            <a:off x="339725" y="4130674"/>
            <a:ext cx="676803" cy="676803"/>
            <a:chOff x="360362" y="1781889"/>
            <a:chExt cx="1144765" cy="1144191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360362" y="1781889"/>
              <a:ext cx="1144765" cy="1144191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914400" fontAlgn="auto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defRPr/>
              </a:pPr>
              <a:endParaRPr lang="en-GB" sz="1800" kern="0" dirty="0">
                <a:solidFill>
                  <a:srgbClr val="FF6600"/>
                </a:solidFill>
                <a:latin typeface="Helvetica 75 Bold" panose="020B0804020202020204" pitchFamily="34" charset="0"/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702813" y="2650392"/>
              <a:ext cx="142160" cy="166334"/>
            </a:xfrm>
            <a:custGeom>
              <a:avLst/>
              <a:gdLst>
                <a:gd name="T0" fmla="*/ 31 w 104"/>
                <a:gd name="T1" fmla="*/ 85 h 122"/>
                <a:gd name="T2" fmla="*/ 45 w 104"/>
                <a:gd name="T3" fmla="*/ 101 h 122"/>
                <a:gd name="T4" fmla="*/ 73 w 104"/>
                <a:gd name="T5" fmla="*/ 88 h 122"/>
                <a:gd name="T6" fmla="*/ 73 w 104"/>
                <a:gd name="T7" fmla="*/ 60 h 122"/>
                <a:gd name="T8" fmla="*/ 31 w 104"/>
                <a:gd name="T9" fmla="*/ 85 h 122"/>
                <a:gd name="T10" fmla="*/ 74 w 104"/>
                <a:gd name="T11" fmla="*/ 110 h 122"/>
                <a:gd name="T12" fmla="*/ 35 w 104"/>
                <a:gd name="T13" fmla="*/ 122 h 122"/>
                <a:gd name="T14" fmla="*/ 0 w 104"/>
                <a:gd name="T15" fmla="*/ 88 h 122"/>
                <a:gd name="T16" fmla="*/ 74 w 104"/>
                <a:gd name="T17" fmla="*/ 42 h 122"/>
                <a:gd name="T18" fmla="*/ 74 w 104"/>
                <a:gd name="T19" fmla="*/ 35 h 122"/>
                <a:gd name="T20" fmla="*/ 56 w 104"/>
                <a:gd name="T21" fmla="*/ 22 h 122"/>
                <a:gd name="T22" fmla="*/ 27 w 104"/>
                <a:gd name="T23" fmla="*/ 35 h 122"/>
                <a:gd name="T24" fmla="*/ 6 w 104"/>
                <a:gd name="T25" fmla="*/ 23 h 122"/>
                <a:gd name="T26" fmla="*/ 56 w 104"/>
                <a:gd name="T27" fmla="*/ 0 h 122"/>
                <a:gd name="T28" fmla="*/ 104 w 104"/>
                <a:gd name="T29" fmla="*/ 35 h 122"/>
                <a:gd name="T30" fmla="*/ 104 w 104"/>
                <a:gd name="T31" fmla="*/ 120 h 122"/>
                <a:gd name="T32" fmla="*/ 77 w 104"/>
                <a:gd name="T33" fmla="*/ 120 h 122"/>
                <a:gd name="T34" fmla="*/ 74 w 104"/>
                <a:gd name="T35" fmla="*/ 11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4" h="122">
                  <a:moveTo>
                    <a:pt x="31" y="85"/>
                  </a:moveTo>
                  <a:cubicBezTo>
                    <a:pt x="31" y="93"/>
                    <a:pt x="36" y="101"/>
                    <a:pt x="45" y="101"/>
                  </a:cubicBezTo>
                  <a:cubicBezTo>
                    <a:pt x="54" y="101"/>
                    <a:pt x="64" y="97"/>
                    <a:pt x="73" y="88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44" y="64"/>
                    <a:pt x="31" y="71"/>
                    <a:pt x="31" y="85"/>
                  </a:cubicBezTo>
                  <a:moveTo>
                    <a:pt x="74" y="110"/>
                  </a:moveTo>
                  <a:cubicBezTo>
                    <a:pt x="62" y="118"/>
                    <a:pt x="49" y="122"/>
                    <a:pt x="35" y="122"/>
                  </a:cubicBezTo>
                  <a:cubicBezTo>
                    <a:pt x="13" y="122"/>
                    <a:pt x="0" y="107"/>
                    <a:pt x="0" y="88"/>
                  </a:cubicBezTo>
                  <a:cubicBezTo>
                    <a:pt x="0" y="61"/>
                    <a:pt x="24" y="47"/>
                    <a:pt x="74" y="42"/>
                  </a:cubicBezTo>
                  <a:cubicBezTo>
                    <a:pt x="74" y="35"/>
                    <a:pt x="74" y="35"/>
                    <a:pt x="74" y="35"/>
                  </a:cubicBezTo>
                  <a:cubicBezTo>
                    <a:pt x="74" y="27"/>
                    <a:pt x="68" y="22"/>
                    <a:pt x="56" y="22"/>
                  </a:cubicBezTo>
                  <a:cubicBezTo>
                    <a:pt x="44" y="22"/>
                    <a:pt x="34" y="26"/>
                    <a:pt x="27" y="35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17" y="8"/>
                    <a:pt x="34" y="0"/>
                    <a:pt x="56" y="0"/>
                  </a:cubicBezTo>
                  <a:cubicBezTo>
                    <a:pt x="87" y="0"/>
                    <a:pt x="104" y="14"/>
                    <a:pt x="104" y="35"/>
                  </a:cubicBezTo>
                  <a:cubicBezTo>
                    <a:pt x="104" y="35"/>
                    <a:pt x="104" y="120"/>
                    <a:pt x="104" y="120"/>
                  </a:cubicBezTo>
                  <a:cubicBezTo>
                    <a:pt x="77" y="120"/>
                    <a:pt x="77" y="120"/>
                    <a:pt x="77" y="120"/>
                  </a:cubicBezTo>
                  <a:lnTo>
                    <a:pt x="74" y="1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914400" fontAlgn="auto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defRPr/>
              </a:pPr>
              <a:endParaRPr lang="en-GB" sz="1800" kern="0" dirty="0">
                <a:solidFill>
                  <a:sysClr val="windowText" lastClr="000000"/>
                </a:solidFill>
                <a:latin typeface="Helvetica 75 Bold" panose="020B0804020202020204" pitchFamily="34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878931" y="2650392"/>
              <a:ext cx="143311" cy="164031"/>
            </a:xfrm>
            <a:custGeom>
              <a:avLst/>
              <a:gdLst>
                <a:gd name="T0" fmla="*/ 0 w 105"/>
                <a:gd name="T1" fmla="*/ 6 h 120"/>
                <a:gd name="T2" fmla="*/ 25 w 105"/>
                <a:gd name="T3" fmla="*/ 2 h 120"/>
                <a:gd name="T4" fmla="*/ 28 w 105"/>
                <a:gd name="T5" fmla="*/ 16 h 120"/>
                <a:gd name="T6" fmla="*/ 68 w 105"/>
                <a:gd name="T7" fmla="*/ 0 h 120"/>
                <a:gd name="T8" fmla="*/ 105 w 105"/>
                <a:gd name="T9" fmla="*/ 38 h 120"/>
                <a:gd name="T10" fmla="*/ 105 w 105"/>
                <a:gd name="T11" fmla="*/ 120 h 120"/>
                <a:gd name="T12" fmla="*/ 74 w 105"/>
                <a:gd name="T13" fmla="*/ 120 h 120"/>
                <a:gd name="T14" fmla="*/ 74 w 105"/>
                <a:gd name="T15" fmla="*/ 44 h 120"/>
                <a:gd name="T16" fmla="*/ 59 w 105"/>
                <a:gd name="T17" fmla="*/ 23 h 120"/>
                <a:gd name="T18" fmla="*/ 30 w 105"/>
                <a:gd name="T19" fmla="*/ 36 h 120"/>
                <a:gd name="T20" fmla="*/ 30 w 105"/>
                <a:gd name="T21" fmla="*/ 120 h 120"/>
                <a:gd name="T22" fmla="*/ 0 w 105"/>
                <a:gd name="T23" fmla="*/ 120 h 120"/>
                <a:gd name="T24" fmla="*/ 0 w 105"/>
                <a:gd name="T25" fmla="*/ 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120">
                  <a:moveTo>
                    <a:pt x="0" y="6"/>
                  </a:moveTo>
                  <a:cubicBezTo>
                    <a:pt x="25" y="2"/>
                    <a:pt x="25" y="2"/>
                    <a:pt x="25" y="2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42" y="6"/>
                    <a:pt x="54" y="0"/>
                    <a:pt x="68" y="0"/>
                  </a:cubicBezTo>
                  <a:cubicBezTo>
                    <a:pt x="92" y="0"/>
                    <a:pt x="105" y="13"/>
                    <a:pt x="105" y="38"/>
                  </a:cubicBezTo>
                  <a:cubicBezTo>
                    <a:pt x="105" y="120"/>
                    <a:pt x="105" y="120"/>
                    <a:pt x="105" y="120"/>
                  </a:cubicBezTo>
                  <a:cubicBezTo>
                    <a:pt x="74" y="120"/>
                    <a:pt x="74" y="120"/>
                    <a:pt x="74" y="120"/>
                  </a:cubicBezTo>
                  <a:cubicBezTo>
                    <a:pt x="74" y="44"/>
                    <a:pt x="74" y="44"/>
                    <a:pt x="74" y="44"/>
                  </a:cubicBezTo>
                  <a:cubicBezTo>
                    <a:pt x="74" y="29"/>
                    <a:pt x="70" y="23"/>
                    <a:pt x="59" y="23"/>
                  </a:cubicBezTo>
                  <a:cubicBezTo>
                    <a:pt x="50" y="23"/>
                    <a:pt x="41" y="27"/>
                    <a:pt x="30" y="36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0" y="120"/>
                    <a:pt x="0" y="120"/>
                    <a:pt x="0" y="120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914400" fontAlgn="auto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defRPr/>
              </a:pPr>
              <a:endParaRPr lang="en-GB" sz="1800" kern="0" dirty="0">
                <a:solidFill>
                  <a:sysClr val="windowText" lastClr="000000"/>
                </a:solidFill>
                <a:latin typeface="Helvetica 75 Bold" panose="020B0804020202020204" pitchFamily="34" charset="0"/>
              </a:endParaRPr>
            </a:p>
          </p:txBody>
        </p:sp>
        <p:sp>
          <p:nvSpPr>
            <p:cNvPr id="10" name="Freeform 8"/>
            <p:cNvSpPr>
              <a:spLocks noEditPoints="1"/>
            </p:cNvSpPr>
            <p:nvPr/>
          </p:nvSpPr>
          <p:spPr bwMode="auto">
            <a:xfrm>
              <a:off x="1225411" y="2650392"/>
              <a:ext cx="149067" cy="166334"/>
            </a:xfrm>
            <a:custGeom>
              <a:avLst/>
              <a:gdLst>
                <a:gd name="T0" fmla="*/ 79 w 109"/>
                <a:gd name="T1" fmla="*/ 46 h 122"/>
                <a:gd name="T2" fmla="*/ 55 w 109"/>
                <a:gd name="T3" fmla="*/ 21 h 122"/>
                <a:gd name="T4" fmla="*/ 31 w 109"/>
                <a:gd name="T5" fmla="*/ 46 h 122"/>
                <a:gd name="T6" fmla="*/ 79 w 109"/>
                <a:gd name="T7" fmla="*/ 46 h 122"/>
                <a:gd name="T8" fmla="*/ 56 w 109"/>
                <a:gd name="T9" fmla="*/ 122 h 122"/>
                <a:gd name="T10" fmla="*/ 0 w 109"/>
                <a:gd name="T11" fmla="*/ 62 h 122"/>
                <a:gd name="T12" fmla="*/ 55 w 109"/>
                <a:gd name="T13" fmla="*/ 0 h 122"/>
                <a:gd name="T14" fmla="*/ 109 w 109"/>
                <a:gd name="T15" fmla="*/ 60 h 122"/>
                <a:gd name="T16" fmla="*/ 109 w 109"/>
                <a:gd name="T17" fmla="*/ 66 h 122"/>
                <a:gd name="T18" fmla="*/ 31 w 109"/>
                <a:gd name="T19" fmla="*/ 66 h 122"/>
                <a:gd name="T20" fmla="*/ 58 w 109"/>
                <a:gd name="T21" fmla="*/ 100 h 122"/>
                <a:gd name="T22" fmla="*/ 85 w 109"/>
                <a:gd name="T23" fmla="*/ 84 h 122"/>
                <a:gd name="T24" fmla="*/ 108 w 109"/>
                <a:gd name="T25" fmla="*/ 97 h 122"/>
                <a:gd name="T26" fmla="*/ 56 w 109"/>
                <a:gd name="T27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22">
                  <a:moveTo>
                    <a:pt x="79" y="46"/>
                  </a:moveTo>
                  <a:cubicBezTo>
                    <a:pt x="79" y="30"/>
                    <a:pt x="70" y="21"/>
                    <a:pt x="55" y="21"/>
                  </a:cubicBezTo>
                  <a:cubicBezTo>
                    <a:pt x="41" y="21"/>
                    <a:pt x="32" y="30"/>
                    <a:pt x="31" y="46"/>
                  </a:cubicBezTo>
                  <a:lnTo>
                    <a:pt x="79" y="46"/>
                  </a:lnTo>
                  <a:close/>
                  <a:moveTo>
                    <a:pt x="56" y="122"/>
                  </a:moveTo>
                  <a:cubicBezTo>
                    <a:pt x="21" y="122"/>
                    <a:pt x="0" y="100"/>
                    <a:pt x="0" y="62"/>
                  </a:cubicBezTo>
                  <a:cubicBezTo>
                    <a:pt x="0" y="22"/>
                    <a:pt x="21" y="0"/>
                    <a:pt x="55" y="0"/>
                  </a:cubicBezTo>
                  <a:cubicBezTo>
                    <a:pt x="89" y="0"/>
                    <a:pt x="109" y="22"/>
                    <a:pt x="109" y="60"/>
                  </a:cubicBezTo>
                  <a:cubicBezTo>
                    <a:pt x="109" y="62"/>
                    <a:pt x="109" y="64"/>
                    <a:pt x="109" y="66"/>
                  </a:cubicBezTo>
                  <a:cubicBezTo>
                    <a:pt x="31" y="66"/>
                    <a:pt x="31" y="66"/>
                    <a:pt x="31" y="66"/>
                  </a:cubicBezTo>
                  <a:cubicBezTo>
                    <a:pt x="31" y="88"/>
                    <a:pt x="40" y="100"/>
                    <a:pt x="58" y="100"/>
                  </a:cubicBezTo>
                  <a:cubicBezTo>
                    <a:pt x="70" y="100"/>
                    <a:pt x="78" y="95"/>
                    <a:pt x="85" y="84"/>
                  </a:cubicBezTo>
                  <a:cubicBezTo>
                    <a:pt x="108" y="97"/>
                    <a:pt x="108" y="97"/>
                    <a:pt x="108" y="97"/>
                  </a:cubicBezTo>
                  <a:cubicBezTo>
                    <a:pt x="98" y="114"/>
                    <a:pt x="80" y="122"/>
                    <a:pt x="56" y="1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914400" fontAlgn="auto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defRPr/>
              </a:pPr>
              <a:endParaRPr lang="en-GB" sz="1800" kern="0" dirty="0">
                <a:solidFill>
                  <a:sysClr val="windowText" lastClr="000000"/>
                </a:solidFill>
                <a:latin typeface="Helvetica 75 Bold" panose="020B0804020202020204" pitchFamily="34" charset="0"/>
              </a:endParaRPr>
            </a:p>
          </p:txBody>
        </p:sp>
        <p:sp>
          <p:nvSpPr>
            <p:cNvPr id="11" name="Freeform 9"/>
            <p:cNvSpPr>
              <a:spLocks noEditPoints="1"/>
            </p:cNvSpPr>
            <p:nvPr/>
          </p:nvSpPr>
          <p:spPr bwMode="auto">
            <a:xfrm>
              <a:off x="415039" y="2650392"/>
              <a:ext cx="158276" cy="169211"/>
            </a:xfrm>
            <a:custGeom>
              <a:avLst/>
              <a:gdLst>
                <a:gd name="T0" fmla="*/ 58 w 116"/>
                <a:gd name="T1" fmla="*/ 26 h 124"/>
                <a:gd name="T2" fmla="*/ 31 w 116"/>
                <a:gd name="T3" fmla="*/ 62 h 124"/>
                <a:gd name="T4" fmla="*/ 58 w 116"/>
                <a:gd name="T5" fmla="*/ 98 h 124"/>
                <a:gd name="T6" fmla="*/ 85 w 116"/>
                <a:gd name="T7" fmla="*/ 62 h 124"/>
                <a:gd name="T8" fmla="*/ 58 w 116"/>
                <a:gd name="T9" fmla="*/ 26 h 124"/>
                <a:gd name="T10" fmla="*/ 58 w 116"/>
                <a:gd name="T11" fmla="*/ 124 h 124"/>
                <a:gd name="T12" fmla="*/ 0 w 116"/>
                <a:gd name="T13" fmla="*/ 62 h 124"/>
                <a:gd name="T14" fmla="*/ 58 w 116"/>
                <a:gd name="T15" fmla="*/ 0 h 124"/>
                <a:gd name="T16" fmla="*/ 116 w 116"/>
                <a:gd name="T17" fmla="*/ 62 h 124"/>
                <a:gd name="T18" fmla="*/ 58 w 116"/>
                <a:gd name="T1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6" h="124">
                  <a:moveTo>
                    <a:pt x="58" y="26"/>
                  </a:moveTo>
                  <a:cubicBezTo>
                    <a:pt x="35" y="26"/>
                    <a:pt x="31" y="47"/>
                    <a:pt x="31" y="62"/>
                  </a:cubicBezTo>
                  <a:cubicBezTo>
                    <a:pt x="31" y="77"/>
                    <a:pt x="35" y="98"/>
                    <a:pt x="58" y="98"/>
                  </a:cubicBezTo>
                  <a:cubicBezTo>
                    <a:pt x="81" y="98"/>
                    <a:pt x="85" y="77"/>
                    <a:pt x="85" y="62"/>
                  </a:cubicBezTo>
                  <a:cubicBezTo>
                    <a:pt x="85" y="47"/>
                    <a:pt x="81" y="26"/>
                    <a:pt x="58" y="26"/>
                  </a:cubicBezTo>
                  <a:moveTo>
                    <a:pt x="58" y="124"/>
                  </a:moveTo>
                  <a:cubicBezTo>
                    <a:pt x="27" y="124"/>
                    <a:pt x="0" y="104"/>
                    <a:pt x="0" y="62"/>
                  </a:cubicBezTo>
                  <a:cubicBezTo>
                    <a:pt x="0" y="19"/>
                    <a:pt x="27" y="0"/>
                    <a:pt x="58" y="0"/>
                  </a:cubicBezTo>
                  <a:cubicBezTo>
                    <a:pt x="88" y="0"/>
                    <a:pt x="116" y="19"/>
                    <a:pt x="116" y="62"/>
                  </a:cubicBezTo>
                  <a:cubicBezTo>
                    <a:pt x="116" y="104"/>
                    <a:pt x="88" y="124"/>
                    <a:pt x="58" y="12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914400" fontAlgn="auto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defRPr/>
              </a:pPr>
              <a:endParaRPr lang="en-GB" sz="1800" kern="0" dirty="0">
                <a:solidFill>
                  <a:sysClr val="windowText" lastClr="000000"/>
                </a:solidFill>
                <a:latin typeface="Helvetica 75 Bold" panose="020B0804020202020204" pitchFamily="34" charset="0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602092" y="2650392"/>
              <a:ext cx="89785" cy="164031"/>
            </a:xfrm>
            <a:custGeom>
              <a:avLst/>
              <a:gdLst>
                <a:gd name="T0" fmla="*/ 0 w 66"/>
                <a:gd name="T1" fmla="*/ 3 h 120"/>
                <a:gd name="T2" fmla="*/ 30 w 66"/>
                <a:gd name="T3" fmla="*/ 3 h 120"/>
                <a:gd name="T4" fmla="*/ 30 w 66"/>
                <a:gd name="T5" fmla="*/ 17 h 120"/>
                <a:gd name="T6" fmla="*/ 62 w 66"/>
                <a:gd name="T7" fmla="*/ 0 h 120"/>
                <a:gd name="T8" fmla="*/ 66 w 66"/>
                <a:gd name="T9" fmla="*/ 1 h 120"/>
                <a:gd name="T10" fmla="*/ 66 w 66"/>
                <a:gd name="T11" fmla="*/ 30 h 120"/>
                <a:gd name="T12" fmla="*/ 64 w 66"/>
                <a:gd name="T13" fmla="*/ 30 h 120"/>
                <a:gd name="T14" fmla="*/ 32 w 66"/>
                <a:gd name="T15" fmla="*/ 42 h 120"/>
                <a:gd name="T16" fmla="*/ 32 w 66"/>
                <a:gd name="T17" fmla="*/ 120 h 120"/>
                <a:gd name="T18" fmla="*/ 0 w 66"/>
                <a:gd name="T19" fmla="*/ 120 h 120"/>
                <a:gd name="T20" fmla="*/ 0 w 66"/>
                <a:gd name="T21" fmla="*/ 3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120">
                  <a:moveTo>
                    <a:pt x="0" y="3"/>
                  </a:moveTo>
                  <a:cubicBezTo>
                    <a:pt x="30" y="3"/>
                    <a:pt x="30" y="3"/>
                    <a:pt x="30" y="3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5" y="9"/>
                    <a:pt x="49" y="0"/>
                    <a:pt x="62" y="0"/>
                  </a:cubicBezTo>
                  <a:cubicBezTo>
                    <a:pt x="63" y="0"/>
                    <a:pt x="65" y="0"/>
                    <a:pt x="66" y="1"/>
                  </a:cubicBezTo>
                  <a:cubicBezTo>
                    <a:pt x="66" y="30"/>
                    <a:pt x="66" y="30"/>
                    <a:pt x="66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51" y="30"/>
                    <a:pt x="36" y="32"/>
                    <a:pt x="32" y="42"/>
                  </a:cubicBezTo>
                  <a:cubicBezTo>
                    <a:pt x="32" y="120"/>
                    <a:pt x="32" y="120"/>
                    <a:pt x="32" y="120"/>
                  </a:cubicBezTo>
                  <a:cubicBezTo>
                    <a:pt x="0" y="120"/>
                    <a:pt x="0" y="120"/>
                    <a:pt x="0" y="12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914400" fontAlgn="auto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defRPr/>
              </a:pPr>
              <a:endParaRPr lang="en-GB" sz="1800" kern="0" dirty="0">
                <a:solidFill>
                  <a:sysClr val="windowText" lastClr="000000"/>
                </a:solidFill>
                <a:latin typeface="Helvetica 75 Bold" panose="020B0804020202020204" pitchFamily="34" charset="0"/>
              </a:endParaRPr>
            </a:p>
          </p:txBody>
        </p:sp>
        <p:sp>
          <p:nvSpPr>
            <p:cNvPr id="13" name="Freeform 11"/>
            <p:cNvSpPr>
              <a:spLocks noEditPoints="1"/>
            </p:cNvSpPr>
            <p:nvPr/>
          </p:nvSpPr>
          <p:spPr bwMode="auto">
            <a:xfrm>
              <a:off x="1051020" y="2650392"/>
              <a:ext cx="149642" cy="226766"/>
            </a:xfrm>
            <a:custGeom>
              <a:avLst/>
              <a:gdLst>
                <a:gd name="T0" fmla="*/ 110 w 110"/>
                <a:gd name="T1" fmla="*/ 2 h 166"/>
                <a:gd name="T2" fmla="*/ 110 w 110"/>
                <a:gd name="T3" fmla="*/ 114 h 166"/>
                <a:gd name="T4" fmla="*/ 52 w 110"/>
                <a:gd name="T5" fmla="*/ 166 h 166"/>
                <a:gd name="T6" fmla="*/ 3 w 110"/>
                <a:gd name="T7" fmla="*/ 137 h 166"/>
                <a:gd name="T8" fmla="*/ 34 w 110"/>
                <a:gd name="T9" fmla="*/ 132 h 166"/>
                <a:gd name="T10" fmla="*/ 56 w 110"/>
                <a:gd name="T11" fmla="*/ 143 h 166"/>
                <a:gd name="T12" fmla="*/ 80 w 110"/>
                <a:gd name="T13" fmla="*/ 117 h 166"/>
                <a:gd name="T14" fmla="*/ 80 w 110"/>
                <a:gd name="T15" fmla="*/ 104 h 166"/>
                <a:gd name="T16" fmla="*/ 79 w 110"/>
                <a:gd name="T17" fmla="*/ 103 h 166"/>
                <a:gd name="T18" fmla="*/ 49 w 110"/>
                <a:gd name="T19" fmla="*/ 120 h 166"/>
                <a:gd name="T20" fmla="*/ 0 w 110"/>
                <a:gd name="T21" fmla="*/ 62 h 166"/>
                <a:gd name="T22" fmla="*/ 47 w 110"/>
                <a:gd name="T23" fmla="*/ 0 h 166"/>
                <a:gd name="T24" fmla="*/ 81 w 110"/>
                <a:gd name="T25" fmla="*/ 17 h 166"/>
                <a:gd name="T26" fmla="*/ 81 w 110"/>
                <a:gd name="T27" fmla="*/ 16 h 166"/>
                <a:gd name="T28" fmla="*/ 84 w 110"/>
                <a:gd name="T29" fmla="*/ 2 h 166"/>
                <a:gd name="T30" fmla="*/ 110 w 110"/>
                <a:gd name="T31" fmla="*/ 2 h 166"/>
                <a:gd name="T32" fmla="*/ 55 w 110"/>
                <a:gd name="T33" fmla="*/ 95 h 166"/>
                <a:gd name="T34" fmla="*/ 80 w 110"/>
                <a:gd name="T35" fmla="*/ 55 h 166"/>
                <a:gd name="T36" fmla="*/ 54 w 110"/>
                <a:gd name="T37" fmla="*/ 22 h 166"/>
                <a:gd name="T38" fmla="*/ 31 w 110"/>
                <a:gd name="T39" fmla="*/ 57 h 166"/>
                <a:gd name="T40" fmla="*/ 55 w 110"/>
                <a:gd name="T41" fmla="*/ 9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" h="166">
                  <a:moveTo>
                    <a:pt x="110" y="2"/>
                  </a:moveTo>
                  <a:cubicBezTo>
                    <a:pt x="110" y="114"/>
                    <a:pt x="110" y="114"/>
                    <a:pt x="110" y="114"/>
                  </a:cubicBezTo>
                  <a:cubicBezTo>
                    <a:pt x="110" y="133"/>
                    <a:pt x="108" y="166"/>
                    <a:pt x="52" y="166"/>
                  </a:cubicBezTo>
                  <a:cubicBezTo>
                    <a:pt x="29" y="166"/>
                    <a:pt x="8" y="157"/>
                    <a:pt x="3" y="137"/>
                  </a:cubicBezTo>
                  <a:cubicBezTo>
                    <a:pt x="34" y="132"/>
                    <a:pt x="34" y="132"/>
                    <a:pt x="34" y="132"/>
                  </a:cubicBezTo>
                  <a:cubicBezTo>
                    <a:pt x="35" y="138"/>
                    <a:pt x="39" y="143"/>
                    <a:pt x="56" y="143"/>
                  </a:cubicBezTo>
                  <a:cubicBezTo>
                    <a:pt x="72" y="143"/>
                    <a:pt x="80" y="136"/>
                    <a:pt x="80" y="117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79" y="103"/>
                    <a:pt x="79" y="103"/>
                    <a:pt x="79" y="103"/>
                  </a:cubicBezTo>
                  <a:cubicBezTo>
                    <a:pt x="74" y="112"/>
                    <a:pt x="67" y="120"/>
                    <a:pt x="49" y="120"/>
                  </a:cubicBezTo>
                  <a:cubicBezTo>
                    <a:pt x="22" y="120"/>
                    <a:pt x="0" y="101"/>
                    <a:pt x="0" y="62"/>
                  </a:cubicBezTo>
                  <a:cubicBezTo>
                    <a:pt x="0" y="22"/>
                    <a:pt x="22" y="0"/>
                    <a:pt x="47" y="0"/>
                  </a:cubicBezTo>
                  <a:cubicBezTo>
                    <a:pt x="71" y="0"/>
                    <a:pt x="79" y="11"/>
                    <a:pt x="81" y="17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4" y="2"/>
                    <a:pt x="84" y="2"/>
                    <a:pt x="84" y="2"/>
                  </a:cubicBezTo>
                  <a:lnTo>
                    <a:pt x="110" y="2"/>
                  </a:lnTo>
                  <a:close/>
                  <a:moveTo>
                    <a:pt x="55" y="95"/>
                  </a:moveTo>
                  <a:cubicBezTo>
                    <a:pt x="78" y="95"/>
                    <a:pt x="80" y="71"/>
                    <a:pt x="80" y="55"/>
                  </a:cubicBezTo>
                  <a:cubicBezTo>
                    <a:pt x="80" y="37"/>
                    <a:pt x="71" y="22"/>
                    <a:pt x="54" y="22"/>
                  </a:cubicBezTo>
                  <a:cubicBezTo>
                    <a:pt x="43" y="22"/>
                    <a:pt x="31" y="30"/>
                    <a:pt x="31" y="57"/>
                  </a:cubicBezTo>
                  <a:cubicBezTo>
                    <a:pt x="31" y="71"/>
                    <a:pt x="32" y="95"/>
                    <a:pt x="55" y="9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914400" fontAlgn="auto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defRPr/>
              </a:pPr>
              <a:endParaRPr lang="en-GB" sz="1800" kern="0" dirty="0">
                <a:solidFill>
                  <a:sysClr val="windowText" lastClr="000000"/>
                </a:solidFill>
                <a:latin typeface="Helvetica 75 Bold" panose="020B0804020202020204" pitchFamily="34" charset="0"/>
              </a:endParaRPr>
            </a:p>
          </p:txBody>
        </p:sp>
        <p:sp>
          <p:nvSpPr>
            <p:cNvPr id="14" name="Freeform 12"/>
            <p:cNvSpPr>
              <a:spLocks noEditPoints="1"/>
            </p:cNvSpPr>
            <p:nvPr/>
          </p:nvSpPr>
          <p:spPr bwMode="auto">
            <a:xfrm>
              <a:off x="1348002" y="2593413"/>
              <a:ext cx="112232" cy="52950"/>
            </a:xfrm>
            <a:custGeom>
              <a:avLst/>
              <a:gdLst>
                <a:gd name="T0" fmla="*/ 195 w 195"/>
                <a:gd name="T1" fmla="*/ 92 h 92"/>
                <a:gd name="T2" fmla="*/ 178 w 195"/>
                <a:gd name="T3" fmla="*/ 92 h 92"/>
                <a:gd name="T4" fmla="*/ 178 w 195"/>
                <a:gd name="T5" fmla="*/ 16 h 92"/>
                <a:gd name="T6" fmla="*/ 178 w 195"/>
                <a:gd name="T7" fmla="*/ 16 h 92"/>
                <a:gd name="T8" fmla="*/ 147 w 195"/>
                <a:gd name="T9" fmla="*/ 92 h 92"/>
                <a:gd name="T10" fmla="*/ 138 w 195"/>
                <a:gd name="T11" fmla="*/ 92 h 92"/>
                <a:gd name="T12" fmla="*/ 110 w 195"/>
                <a:gd name="T13" fmla="*/ 16 h 92"/>
                <a:gd name="T14" fmla="*/ 107 w 195"/>
                <a:gd name="T15" fmla="*/ 16 h 92"/>
                <a:gd name="T16" fmla="*/ 107 w 195"/>
                <a:gd name="T17" fmla="*/ 92 h 92"/>
                <a:gd name="T18" fmla="*/ 93 w 195"/>
                <a:gd name="T19" fmla="*/ 92 h 92"/>
                <a:gd name="T20" fmla="*/ 93 w 195"/>
                <a:gd name="T21" fmla="*/ 0 h 92"/>
                <a:gd name="T22" fmla="*/ 117 w 195"/>
                <a:gd name="T23" fmla="*/ 0 h 92"/>
                <a:gd name="T24" fmla="*/ 145 w 195"/>
                <a:gd name="T25" fmla="*/ 71 h 92"/>
                <a:gd name="T26" fmla="*/ 171 w 195"/>
                <a:gd name="T27" fmla="*/ 0 h 92"/>
                <a:gd name="T28" fmla="*/ 195 w 195"/>
                <a:gd name="T29" fmla="*/ 0 h 92"/>
                <a:gd name="T30" fmla="*/ 195 w 195"/>
                <a:gd name="T31" fmla="*/ 92 h 92"/>
                <a:gd name="T32" fmla="*/ 74 w 195"/>
                <a:gd name="T33" fmla="*/ 14 h 92"/>
                <a:gd name="T34" fmla="*/ 46 w 195"/>
                <a:gd name="T35" fmla="*/ 14 h 92"/>
                <a:gd name="T36" fmla="*/ 46 w 195"/>
                <a:gd name="T37" fmla="*/ 92 h 92"/>
                <a:gd name="T38" fmla="*/ 31 w 195"/>
                <a:gd name="T39" fmla="*/ 92 h 92"/>
                <a:gd name="T40" fmla="*/ 31 w 195"/>
                <a:gd name="T41" fmla="*/ 14 h 92"/>
                <a:gd name="T42" fmla="*/ 0 w 195"/>
                <a:gd name="T43" fmla="*/ 14 h 92"/>
                <a:gd name="T44" fmla="*/ 0 w 195"/>
                <a:gd name="T45" fmla="*/ 0 h 92"/>
                <a:gd name="T46" fmla="*/ 74 w 195"/>
                <a:gd name="T47" fmla="*/ 0 h 92"/>
                <a:gd name="T48" fmla="*/ 74 w 195"/>
                <a:gd name="T49" fmla="*/ 1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5" h="92">
                  <a:moveTo>
                    <a:pt x="195" y="92"/>
                  </a:moveTo>
                  <a:lnTo>
                    <a:pt x="178" y="92"/>
                  </a:lnTo>
                  <a:lnTo>
                    <a:pt x="178" y="16"/>
                  </a:lnTo>
                  <a:lnTo>
                    <a:pt x="178" y="16"/>
                  </a:lnTo>
                  <a:lnTo>
                    <a:pt x="147" y="92"/>
                  </a:lnTo>
                  <a:lnTo>
                    <a:pt x="138" y="92"/>
                  </a:lnTo>
                  <a:lnTo>
                    <a:pt x="110" y="16"/>
                  </a:lnTo>
                  <a:lnTo>
                    <a:pt x="107" y="16"/>
                  </a:lnTo>
                  <a:lnTo>
                    <a:pt x="107" y="92"/>
                  </a:lnTo>
                  <a:lnTo>
                    <a:pt x="93" y="92"/>
                  </a:lnTo>
                  <a:lnTo>
                    <a:pt x="93" y="0"/>
                  </a:lnTo>
                  <a:lnTo>
                    <a:pt x="117" y="0"/>
                  </a:lnTo>
                  <a:lnTo>
                    <a:pt x="145" y="71"/>
                  </a:lnTo>
                  <a:lnTo>
                    <a:pt x="171" y="0"/>
                  </a:lnTo>
                  <a:lnTo>
                    <a:pt x="195" y="0"/>
                  </a:lnTo>
                  <a:lnTo>
                    <a:pt x="195" y="92"/>
                  </a:lnTo>
                  <a:close/>
                  <a:moveTo>
                    <a:pt x="74" y="14"/>
                  </a:moveTo>
                  <a:lnTo>
                    <a:pt x="46" y="14"/>
                  </a:lnTo>
                  <a:lnTo>
                    <a:pt x="46" y="92"/>
                  </a:lnTo>
                  <a:lnTo>
                    <a:pt x="31" y="92"/>
                  </a:lnTo>
                  <a:lnTo>
                    <a:pt x="31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74" y="0"/>
                  </a:lnTo>
                  <a:lnTo>
                    <a:pt x="74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914400" fontAlgn="auto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defRPr/>
              </a:pPr>
              <a:endParaRPr lang="en-GB" sz="1800" kern="0" dirty="0">
                <a:solidFill>
                  <a:sysClr val="windowText" lastClr="000000"/>
                </a:solidFill>
                <a:latin typeface="Helvetica 75 Bold" panose="020B0804020202020204" pitchFamily="34" charset="0"/>
              </a:endParaRPr>
            </a:p>
          </p:txBody>
        </p:sp>
      </p:grp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339725" y="339725"/>
            <a:ext cx="5832475" cy="3460750"/>
          </a:xfrm>
        </p:spPr>
        <p:txBody>
          <a:bodyPr/>
          <a:lstStyle>
            <a:lvl1pPr>
              <a:lnSpc>
                <a:spcPct val="85000"/>
              </a:lnSpc>
              <a:spcAft>
                <a:spcPts val="3200"/>
              </a:spcAft>
              <a:defRPr sz="5500">
                <a:solidFill>
                  <a:schemeClr val="tx1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2400"/>
              </a:spcAft>
              <a:defRPr>
                <a:latin typeface="Helvetica 75 Bold" panose="020B0804020202020204" pitchFamily="34" charset="0"/>
              </a:defRPr>
            </a:lvl2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6508750" y="339725"/>
            <a:ext cx="2301875" cy="3460750"/>
          </a:xfrm>
        </p:spPr>
        <p:txBody>
          <a:bodyPr tIns="109728"/>
          <a:lstStyle>
            <a:lvl1pPr>
              <a:spcAft>
                <a:spcPts val="2400"/>
              </a:spcAft>
              <a:defRPr baseline="0">
                <a:latin typeface="Helvetica 75 Bold" panose="020B0804020202020204" pitchFamily="34" charset="0"/>
              </a:defRPr>
            </a:lvl1pPr>
            <a:lvl2pPr>
              <a:spcAft>
                <a:spcPts val="2400"/>
              </a:spcAft>
              <a:defRPr>
                <a:latin typeface="Helvetica 75 Bold" panose="020B0804020202020204" pitchFamily="34" charset="0"/>
              </a:defRPr>
            </a:lvl2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115387349"/>
      </p:ext>
    </p:extLst>
  </p:cSld>
  <p:clrMapOvr>
    <a:masterClrMapping/>
  </p:clrMapOvr>
  <p:transition spd="med">
    <p:fade/>
  </p:transition>
  <p:hf sldNum="0" hdr="0" ftr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6" y="339725"/>
            <a:ext cx="8470899" cy="4130675"/>
          </a:xfrm>
        </p:spPr>
        <p:txBody>
          <a:bodyPr/>
          <a:lstStyle>
            <a:lvl1pPr>
              <a:lnSpc>
                <a:spcPct val="85000"/>
              </a:lnSpc>
              <a:spcAft>
                <a:spcPts val="0"/>
              </a:spcAft>
              <a:defRPr sz="300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  <a:lvl2pPr marL="401638" marR="0" indent="-401638" algn="l" defTabSz="51435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lang="fr-FR" sz="3000" kern="1200" dirty="0" smtClean="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2pPr>
            <a:lvl3pPr marL="401638" indent="-401638">
              <a:lnSpc>
                <a:spcPct val="85000"/>
              </a:lnSpc>
              <a:spcAft>
                <a:spcPts val="800"/>
              </a:spcAft>
              <a:buFont typeface="+mj-lt"/>
              <a:buNone/>
              <a:defRPr sz="3000"/>
            </a:lvl3pPr>
            <a:lvl4pPr marL="401638" indent="-401638">
              <a:lnSpc>
                <a:spcPct val="85000"/>
              </a:lnSpc>
              <a:spcAft>
                <a:spcPts val="800"/>
              </a:spcAft>
              <a:buFont typeface="+mj-lt"/>
              <a:buNone/>
              <a:defRPr sz="3000"/>
            </a:lvl4pPr>
            <a:lvl5pPr marL="0" indent="0">
              <a:lnSpc>
                <a:spcPct val="85000"/>
              </a:lnSpc>
              <a:spcAft>
                <a:spcPts val="800"/>
              </a:spcAft>
              <a:buFont typeface="+mj-lt"/>
              <a:buNone/>
              <a:defRPr sz="3000"/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1"/>
            <a:r>
              <a:rPr lang="fr-FR" dirty="0"/>
              <a:t>Troisième niveau</a:t>
            </a:r>
          </a:p>
          <a:p>
            <a:pPr marL="401638" lvl="1" indent="-4016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Font typeface="+mj-lt"/>
              <a:buAutoNum type="arabicPeriod"/>
            </a:pPr>
            <a:r>
              <a:rPr lang="fr-FR" dirty="0"/>
              <a:t>Quatrième niveau</a:t>
            </a:r>
          </a:p>
          <a:p>
            <a:pPr marL="401638" marR="0" lvl="1" indent="-401638" algn="l" defTabSz="51435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dirty="0"/>
              <a:t>Cinquième niveau</a:t>
            </a:r>
          </a:p>
          <a:p>
            <a:pPr marL="401638" lvl="1" indent="-4016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Font typeface="+mj-lt"/>
              <a:buAutoNum type="arabicPeriod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47651240"/>
      </p:ext>
    </p:extLst>
  </p:cSld>
  <p:clrMapOvr>
    <a:masterClrMapping/>
  </p:clrMapOvr>
  <p:transition spd="med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6" y="339725"/>
            <a:ext cx="8470899" cy="4130675"/>
          </a:xfrm>
        </p:spPr>
        <p:txBody>
          <a:bodyPr/>
          <a:lstStyle>
            <a:lvl1pPr>
              <a:lnSpc>
                <a:spcPct val="85000"/>
              </a:lnSpc>
              <a:spcAft>
                <a:spcPts val="3200"/>
              </a:spcAft>
              <a:defRPr sz="5500">
                <a:solidFill>
                  <a:schemeClr val="tx1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2400"/>
              </a:spcAft>
              <a:defRPr sz="1400">
                <a:latin typeface="Helvetica 75 Bold" panose="020B0804020202020204" pitchFamily="34" charset="0"/>
              </a:defRPr>
            </a:lvl2pPr>
            <a:lvl3pPr marL="0" indent="0">
              <a:lnSpc>
                <a:spcPct val="85000"/>
              </a:lnSpc>
              <a:spcAft>
                <a:spcPts val="800"/>
              </a:spcAft>
              <a:buNone/>
              <a:defRPr sz="1200"/>
            </a:lvl3pPr>
            <a:lvl4pPr>
              <a:lnSpc>
                <a:spcPct val="85000"/>
              </a:lnSpc>
              <a:spcAft>
                <a:spcPts val="800"/>
              </a:spcAft>
              <a:defRPr sz="5500"/>
            </a:lvl4pPr>
            <a:lvl5pPr>
              <a:lnSpc>
                <a:spcPct val="85000"/>
              </a:lnSpc>
              <a:spcAft>
                <a:spcPts val="800"/>
              </a:spcAft>
              <a:defRPr sz="5500"/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066360338"/>
      </p:ext>
    </p:extLst>
  </p:cSld>
  <p:clrMapOvr>
    <a:masterClrMapping/>
  </p:clrMapOvr>
  <p:transition spd="med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39725" y="339725"/>
            <a:ext cx="8470900" cy="623888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200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</a:lstStyle>
          <a:p>
            <a:r>
              <a:rPr lang="fr-FR" dirty="0"/>
              <a:t>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6" y="1304924"/>
            <a:ext cx="8470899" cy="3165475"/>
          </a:xfrm>
        </p:spPr>
        <p:txBody>
          <a:bodyPr/>
          <a:lstStyle>
            <a:lvl1pPr>
              <a:lnSpc>
                <a:spcPct val="90000"/>
              </a:lnSpc>
              <a:spcAft>
                <a:spcPts val="800"/>
              </a:spcAft>
              <a:defRPr sz="1400" baseline="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800"/>
              </a:spcAft>
              <a:defRPr sz="1400">
                <a:latin typeface="Helvetica 75 Bold" panose="020B0804020202020204" pitchFamily="34" charset="0"/>
              </a:defRPr>
            </a:lvl2pPr>
            <a:lvl3pPr>
              <a:lnSpc>
                <a:spcPct val="90000"/>
              </a:lnSpc>
              <a:spcAft>
                <a:spcPts val="800"/>
              </a:spcAft>
              <a:defRPr sz="1400">
                <a:latin typeface="Helvetica 75 Bold" panose="020B0804020202020204" pitchFamily="34" charset="0"/>
              </a:defRPr>
            </a:lvl3pPr>
            <a:lvl4pPr>
              <a:lnSpc>
                <a:spcPct val="90000"/>
              </a:lnSpc>
              <a:spcAft>
                <a:spcPts val="800"/>
              </a:spcAft>
              <a:defRPr sz="1400">
                <a:latin typeface="Helvetica 75 Bold" panose="020B0804020202020204" pitchFamily="34" charset="0"/>
              </a:defRPr>
            </a:lvl4pPr>
            <a:lvl5pPr>
              <a:lnSpc>
                <a:spcPct val="90000"/>
              </a:lnSpc>
              <a:spcAft>
                <a:spcPts val="800"/>
              </a:spcAft>
              <a:defRPr sz="1400">
                <a:latin typeface="Helvetica 75 Bold" panose="020B0804020202020204" pitchFamily="34" charset="0"/>
              </a:defRPr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336914"/>
      </p:ext>
    </p:extLst>
  </p:cSld>
  <p:clrMapOvr>
    <a:masterClrMapping/>
  </p:clrMapOvr>
  <p:transition spd="med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39725" y="339724"/>
            <a:ext cx="8470900" cy="623889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200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</a:lstStyle>
          <a:p>
            <a:r>
              <a:rPr lang="fr-FR" dirty="0"/>
              <a:t>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4" y="1304925"/>
            <a:ext cx="4065589" cy="3165474"/>
          </a:xfrm>
        </p:spPr>
        <p:txBody>
          <a:bodyPr/>
          <a:lstStyle>
            <a:lvl1pPr>
              <a:lnSpc>
                <a:spcPct val="90000"/>
              </a:lnSpc>
              <a:spcAft>
                <a:spcPts val="800"/>
              </a:spcAft>
              <a:defRPr baseline="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2pPr>
            <a:lvl3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3pPr>
            <a:lvl4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4pPr>
            <a:lvl5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0" hasCustomPrompt="1"/>
          </p:nvPr>
        </p:nvSpPr>
        <p:spPr>
          <a:xfrm>
            <a:off x="4738688" y="1304925"/>
            <a:ext cx="4065589" cy="3165474"/>
          </a:xfrm>
        </p:spPr>
        <p:txBody>
          <a:bodyPr/>
          <a:lstStyle>
            <a:lvl1pPr>
              <a:lnSpc>
                <a:spcPct val="90000"/>
              </a:lnSpc>
              <a:spcAft>
                <a:spcPts val="800"/>
              </a:spcAft>
              <a:defRPr baseline="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2pPr>
            <a:lvl3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3pPr>
            <a:lvl4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4pPr>
            <a:lvl5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340355"/>
      </p:ext>
    </p:extLst>
  </p:cSld>
  <p:clrMapOvr>
    <a:masterClrMapping/>
  </p:clrMapOvr>
  <p:transition spd="med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message cl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6" y="1304925"/>
            <a:ext cx="8470899" cy="3165475"/>
          </a:xfrm>
        </p:spPr>
        <p:txBody>
          <a:bodyPr/>
          <a:lstStyle>
            <a:lvl1pPr>
              <a:lnSpc>
                <a:spcPct val="85000"/>
              </a:lnSpc>
              <a:spcAft>
                <a:spcPts val="2400"/>
              </a:spcAft>
              <a:defRPr sz="3000" baseline="0">
                <a:solidFill>
                  <a:schemeClr val="tx1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2pPr>
            <a:lvl3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3pPr>
            <a:lvl4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4pPr>
            <a:lvl5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339725" y="339724"/>
            <a:ext cx="8470900" cy="623889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200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</a:lstStyle>
          <a:p>
            <a:r>
              <a:rPr lang="fr-FR" dirty="0"/>
              <a:t>Modifiez le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121108"/>
      </p:ext>
    </p:extLst>
  </p:cSld>
  <p:clrMapOvr>
    <a:masterClrMapping/>
  </p:clrMapOvr>
  <p:transition spd="med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ssage cl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6" y="339725"/>
            <a:ext cx="8470899" cy="4130675"/>
          </a:xfrm>
        </p:spPr>
        <p:txBody>
          <a:bodyPr/>
          <a:lstStyle>
            <a:lvl1pPr>
              <a:lnSpc>
                <a:spcPct val="85000"/>
              </a:lnSpc>
              <a:spcAft>
                <a:spcPts val="2400"/>
              </a:spcAft>
              <a:defRPr sz="3000" baseline="0">
                <a:solidFill>
                  <a:schemeClr val="tx1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2pPr>
            <a:lvl3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3pPr>
            <a:lvl4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4pPr>
            <a:lvl5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978050"/>
      </p:ext>
    </p:extLst>
  </p:cSld>
  <p:clrMapOvr>
    <a:masterClrMapping/>
  </p:clrMapOvr>
  <p:transition spd="med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spcAft>
                <a:spcPts val="0"/>
              </a:spcAft>
              <a:defRPr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</a:lstStyle>
          <a:p>
            <a:r>
              <a:rPr lang="fr-FR" dirty="0"/>
              <a:t>Modifiez le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244930"/>
      </p:ext>
    </p:extLst>
  </p:cSld>
  <p:clrMapOvr>
    <a:masterClrMapping/>
  </p:clrMapOvr>
  <p:transition spd="med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0463976"/>
      </p:ext>
    </p:extLst>
  </p:cSld>
  <p:clrMapOvr>
    <a:masterClrMapping/>
  </p:clrMapOvr>
  <p:transition spd="med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de la pré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167951" y="4469074"/>
            <a:ext cx="4237362" cy="4837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</a:endParaRPr>
          </a:p>
        </p:txBody>
      </p:sp>
      <p:grpSp>
        <p:nvGrpSpPr>
          <p:cNvPr id="6" name="Group 5"/>
          <p:cNvGrpSpPr/>
          <p:nvPr userDrawn="1"/>
        </p:nvGrpSpPr>
        <p:grpSpPr>
          <a:xfrm>
            <a:off x="339725" y="4130674"/>
            <a:ext cx="676803" cy="676803"/>
            <a:chOff x="360362" y="1781889"/>
            <a:chExt cx="1144765" cy="1144191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360362" y="1781889"/>
              <a:ext cx="1144765" cy="1144191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914400" fontAlgn="auto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defRPr/>
              </a:pPr>
              <a:endParaRPr lang="en-GB" sz="1800" kern="0" dirty="0">
                <a:solidFill>
                  <a:srgbClr val="FF6600"/>
                </a:solidFill>
                <a:latin typeface="Helvetica 75 Bold" panose="020B0804020202020204" pitchFamily="34" charset="0"/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702813" y="2650392"/>
              <a:ext cx="142160" cy="166334"/>
            </a:xfrm>
            <a:custGeom>
              <a:avLst/>
              <a:gdLst>
                <a:gd name="T0" fmla="*/ 31 w 104"/>
                <a:gd name="T1" fmla="*/ 85 h 122"/>
                <a:gd name="T2" fmla="*/ 45 w 104"/>
                <a:gd name="T3" fmla="*/ 101 h 122"/>
                <a:gd name="T4" fmla="*/ 73 w 104"/>
                <a:gd name="T5" fmla="*/ 88 h 122"/>
                <a:gd name="T6" fmla="*/ 73 w 104"/>
                <a:gd name="T7" fmla="*/ 60 h 122"/>
                <a:gd name="T8" fmla="*/ 31 w 104"/>
                <a:gd name="T9" fmla="*/ 85 h 122"/>
                <a:gd name="T10" fmla="*/ 74 w 104"/>
                <a:gd name="T11" fmla="*/ 110 h 122"/>
                <a:gd name="T12" fmla="*/ 35 w 104"/>
                <a:gd name="T13" fmla="*/ 122 h 122"/>
                <a:gd name="T14" fmla="*/ 0 w 104"/>
                <a:gd name="T15" fmla="*/ 88 h 122"/>
                <a:gd name="T16" fmla="*/ 74 w 104"/>
                <a:gd name="T17" fmla="*/ 42 h 122"/>
                <a:gd name="T18" fmla="*/ 74 w 104"/>
                <a:gd name="T19" fmla="*/ 35 h 122"/>
                <a:gd name="T20" fmla="*/ 56 w 104"/>
                <a:gd name="T21" fmla="*/ 22 h 122"/>
                <a:gd name="T22" fmla="*/ 27 w 104"/>
                <a:gd name="T23" fmla="*/ 35 h 122"/>
                <a:gd name="T24" fmla="*/ 6 w 104"/>
                <a:gd name="T25" fmla="*/ 23 h 122"/>
                <a:gd name="T26" fmla="*/ 56 w 104"/>
                <a:gd name="T27" fmla="*/ 0 h 122"/>
                <a:gd name="T28" fmla="*/ 104 w 104"/>
                <a:gd name="T29" fmla="*/ 35 h 122"/>
                <a:gd name="T30" fmla="*/ 104 w 104"/>
                <a:gd name="T31" fmla="*/ 120 h 122"/>
                <a:gd name="T32" fmla="*/ 77 w 104"/>
                <a:gd name="T33" fmla="*/ 120 h 122"/>
                <a:gd name="T34" fmla="*/ 74 w 104"/>
                <a:gd name="T35" fmla="*/ 11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4" h="122">
                  <a:moveTo>
                    <a:pt x="31" y="85"/>
                  </a:moveTo>
                  <a:cubicBezTo>
                    <a:pt x="31" y="93"/>
                    <a:pt x="36" y="101"/>
                    <a:pt x="45" y="101"/>
                  </a:cubicBezTo>
                  <a:cubicBezTo>
                    <a:pt x="54" y="101"/>
                    <a:pt x="64" y="97"/>
                    <a:pt x="73" y="88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44" y="64"/>
                    <a:pt x="31" y="71"/>
                    <a:pt x="31" y="85"/>
                  </a:cubicBezTo>
                  <a:moveTo>
                    <a:pt x="74" y="110"/>
                  </a:moveTo>
                  <a:cubicBezTo>
                    <a:pt x="62" y="118"/>
                    <a:pt x="49" y="122"/>
                    <a:pt x="35" y="122"/>
                  </a:cubicBezTo>
                  <a:cubicBezTo>
                    <a:pt x="13" y="122"/>
                    <a:pt x="0" y="107"/>
                    <a:pt x="0" y="88"/>
                  </a:cubicBezTo>
                  <a:cubicBezTo>
                    <a:pt x="0" y="61"/>
                    <a:pt x="24" y="47"/>
                    <a:pt x="74" y="42"/>
                  </a:cubicBezTo>
                  <a:cubicBezTo>
                    <a:pt x="74" y="35"/>
                    <a:pt x="74" y="35"/>
                    <a:pt x="74" y="35"/>
                  </a:cubicBezTo>
                  <a:cubicBezTo>
                    <a:pt x="74" y="27"/>
                    <a:pt x="68" y="22"/>
                    <a:pt x="56" y="22"/>
                  </a:cubicBezTo>
                  <a:cubicBezTo>
                    <a:pt x="44" y="22"/>
                    <a:pt x="34" y="26"/>
                    <a:pt x="27" y="35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17" y="8"/>
                    <a:pt x="34" y="0"/>
                    <a:pt x="56" y="0"/>
                  </a:cubicBezTo>
                  <a:cubicBezTo>
                    <a:pt x="87" y="0"/>
                    <a:pt x="104" y="14"/>
                    <a:pt x="104" y="35"/>
                  </a:cubicBezTo>
                  <a:cubicBezTo>
                    <a:pt x="104" y="35"/>
                    <a:pt x="104" y="120"/>
                    <a:pt x="104" y="120"/>
                  </a:cubicBezTo>
                  <a:cubicBezTo>
                    <a:pt x="77" y="120"/>
                    <a:pt x="77" y="120"/>
                    <a:pt x="77" y="120"/>
                  </a:cubicBezTo>
                  <a:lnTo>
                    <a:pt x="74" y="1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914400" fontAlgn="auto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defRPr/>
              </a:pPr>
              <a:endParaRPr lang="en-GB" sz="1800" kern="0" dirty="0">
                <a:solidFill>
                  <a:sysClr val="windowText" lastClr="000000"/>
                </a:solidFill>
                <a:latin typeface="Helvetica 75 Bold" panose="020B0804020202020204" pitchFamily="34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878931" y="2650392"/>
              <a:ext cx="143311" cy="164031"/>
            </a:xfrm>
            <a:custGeom>
              <a:avLst/>
              <a:gdLst>
                <a:gd name="T0" fmla="*/ 0 w 105"/>
                <a:gd name="T1" fmla="*/ 6 h 120"/>
                <a:gd name="T2" fmla="*/ 25 w 105"/>
                <a:gd name="T3" fmla="*/ 2 h 120"/>
                <a:gd name="T4" fmla="*/ 28 w 105"/>
                <a:gd name="T5" fmla="*/ 16 h 120"/>
                <a:gd name="T6" fmla="*/ 68 w 105"/>
                <a:gd name="T7" fmla="*/ 0 h 120"/>
                <a:gd name="T8" fmla="*/ 105 w 105"/>
                <a:gd name="T9" fmla="*/ 38 h 120"/>
                <a:gd name="T10" fmla="*/ 105 w 105"/>
                <a:gd name="T11" fmla="*/ 120 h 120"/>
                <a:gd name="T12" fmla="*/ 74 w 105"/>
                <a:gd name="T13" fmla="*/ 120 h 120"/>
                <a:gd name="T14" fmla="*/ 74 w 105"/>
                <a:gd name="T15" fmla="*/ 44 h 120"/>
                <a:gd name="T16" fmla="*/ 59 w 105"/>
                <a:gd name="T17" fmla="*/ 23 h 120"/>
                <a:gd name="T18" fmla="*/ 30 w 105"/>
                <a:gd name="T19" fmla="*/ 36 h 120"/>
                <a:gd name="T20" fmla="*/ 30 w 105"/>
                <a:gd name="T21" fmla="*/ 120 h 120"/>
                <a:gd name="T22" fmla="*/ 0 w 105"/>
                <a:gd name="T23" fmla="*/ 120 h 120"/>
                <a:gd name="T24" fmla="*/ 0 w 105"/>
                <a:gd name="T25" fmla="*/ 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120">
                  <a:moveTo>
                    <a:pt x="0" y="6"/>
                  </a:moveTo>
                  <a:cubicBezTo>
                    <a:pt x="25" y="2"/>
                    <a:pt x="25" y="2"/>
                    <a:pt x="25" y="2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42" y="6"/>
                    <a:pt x="54" y="0"/>
                    <a:pt x="68" y="0"/>
                  </a:cubicBezTo>
                  <a:cubicBezTo>
                    <a:pt x="92" y="0"/>
                    <a:pt x="105" y="13"/>
                    <a:pt x="105" y="38"/>
                  </a:cubicBezTo>
                  <a:cubicBezTo>
                    <a:pt x="105" y="120"/>
                    <a:pt x="105" y="120"/>
                    <a:pt x="105" y="120"/>
                  </a:cubicBezTo>
                  <a:cubicBezTo>
                    <a:pt x="74" y="120"/>
                    <a:pt x="74" y="120"/>
                    <a:pt x="74" y="120"/>
                  </a:cubicBezTo>
                  <a:cubicBezTo>
                    <a:pt x="74" y="44"/>
                    <a:pt x="74" y="44"/>
                    <a:pt x="74" y="44"/>
                  </a:cubicBezTo>
                  <a:cubicBezTo>
                    <a:pt x="74" y="29"/>
                    <a:pt x="70" y="23"/>
                    <a:pt x="59" y="23"/>
                  </a:cubicBezTo>
                  <a:cubicBezTo>
                    <a:pt x="50" y="23"/>
                    <a:pt x="41" y="27"/>
                    <a:pt x="30" y="36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0" y="120"/>
                    <a:pt x="0" y="120"/>
                    <a:pt x="0" y="120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914400" fontAlgn="auto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defRPr/>
              </a:pPr>
              <a:endParaRPr lang="en-GB" sz="1800" kern="0" dirty="0">
                <a:solidFill>
                  <a:sysClr val="windowText" lastClr="000000"/>
                </a:solidFill>
                <a:latin typeface="Helvetica 75 Bold" panose="020B0804020202020204" pitchFamily="34" charset="0"/>
              </a:endParaRPr>
            </a:p>
          </p:txBody>
        </p:sp>
        <p:sp>
          <p:nvSpPr>
            <p:cNvPr id="10" name="Freeform 8"/>
            <p:cNvSpPr>
              <a:spLocks noEditPoints="1"/>
            </p:cNvSpPr>
            <p:nvPr/>
          </p:nvSpPr>
          <p:spPr bwMode="auto">
            <a:xfrm>
              <a:off x="1225411" y="2650392"/>
              <a:ext cx="149067" cy="166334"/>
            </a:xfrm>
            <a:custGeom>
              <a:avLst/>
              <a:gdLst>
                <a:gd name="T0" fmla="*/ 79 w 109"/>
                <a:gd name="T1" fmla="*/ 46 h 122"/>
                <a:gd name="T2" fmla="*/ 55 w 109"/>
                <a:gd name="T3" fmla="*/ 21 h 122"/>
                <a:gd name="T4" fmla="*/ 31 w 109"/>
                <a:gd name="T5" fmla="*/ 46 h 122"/>
                <a:gd name="T6" fmla="*/ 79 w 109"/>
                <a:gd name="T7" fmla="*/ 46 h 122"/>
                <a:gd name="T8" fmla="*/ 56 w 109"/>
                <a:gd name="T9" fmla="*/ 122 h 122"/>
                <a:gd name="T10" fmla="*/ 0 w 109"/>
                <a:gd name="T11" fmla="*/ 62 h 122"/>
                <a:gd name="T12" fmla="*/ 55 w 109"/>
                <a:gd name="T13" fmla="*/ 0 h 122"/>
                <a:gd name="T14" fmla="*/ 109 w 109"/>
                <a:gd name="T15" fmla="*/ 60 h 122"/>
                <a:gd name="T16" fmla="*/ 109 w 109"/>
                <a:gd name="T17" fmla="*/ 66 h 122"/>
                <a:gd name="T18" fmla="*/ 31 w 109"/>
                <a:gd name="T19" fmla="*/ 66 h 122"/>
                <a:gd name="T20" fmla="*/ 58 w 109"/>
                <a:gd name="T21" fmla="*/ 100 h 122"/>
                <a:gd name="T22" fmla="*/ 85 w 109"/>
                <a:gd name="T23" fmla="*/ 84 h 122"/>
                <a:gd name="T24" fmla="*/ 108 w 109"/>
                <a:gd name="T25" fmla="*/ 97 h 122"/>
                <a:gd name="T26" fmla="*/ 56 w 109"/>
                <a:gd name="T27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22">
                  <a:moveTo>
                    <a:pt x="79" y="46"/>
                  </a:moveTo>
                  <a:cubicBezTo>
                    <a:pt x="79" y="30"/>
                    <a:pt x="70" y="21"/>
                    <a:pt x="55" y="21"/>
                  </a:cubicBezTo>
                  <a:cubicBezTo>
                    <a:pt x="41" y="21"/>
                    <a:pt x="32" y="30"/>
                    <a:pt x="31" y="46"/>
                  </a:cubicBezTo>
                  <a:lnTo>
                    <a:pt x="79" y="46"/>
                  </a:lnTo>
                  <a:close/>
                  <a:moveTo>
                    <a:pt x="56" y="122"/>
                  </a:moveTo>
                  <a:cubicBezTo>
                    <a:pt x="21" y="122"/>
                    <a:pt x="0" y="100"/>
                    <a:pt x="0" y="62"/>
                  </a:cubicBezTo>
                  <a:cubicBezTo>
                    <a:pt x="0" y="22"/>
                    <a:pt x="21" y="0"/>
                    <a:pt x="55" y="0"/>
                  </a:cubicBezTo>
                  <a:cubicBezTo>
                    <a:pt x="89" y="0"/>
                    <a:pt x="109" y="22"/>
                    <a:pt x="109" y="60"/>
                  </a:cubicBezTo>
                  <a:cubicBezTo>
                    <a:pt x="109" y="62"/>
                    <a:pt x="109" y="64"/>
                    <a:pt x="109" y="66"/>
                  </a:cubicBezTo>
                  <a:cubicBezTo>
                    <a:pt x="31" y="66"/>
                    <a:pt x="31" y="66"/>
                    <a:pt x="31" y="66"/>
                  </a:cubicBezTo>
                  <a:cubicBezTo>
                    <a:pt x="31" y="88"/>
                    <a:pt x="40" y="100"/>
                    <a:pt x="58" y="100"/>
                  </a:cubicBezTo>
                  <a:cubicBezTo>
                    <a:pt x="70" y="100"/>
                    <a:pt x="78" y="95"/>
                    <a:pt x="85" y="84"/>
                  </a:cubicBezTo>
                  <a:cubicBezTo>
                    <a:pt x="108" y="97"/>
                    <a:pt x="108" y="97"/>
                    <a:pt x="108" y="97"/>
                  </a:cubicBezTo>
                  <a:cubicBezTo>
                    <a:pt x="98" y="114"/>
                    <a:pt x="80" y="122"/>
                    <a:pt x="56" y="1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914400" fontAlgn="auto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defRPr/>
              </a:pPr>
              <a:endParaRPr lang="en-GB" sz="1800" kern="0" dirty="0">
                <a:solidFill>
                  <a:sysClr val="windowText" lastClr="000000"/>
                </a:solidFill>
                <a:latin typeface="Helvetica 75 Bold" panose="020B0804020202020204" pitchFamily="34" charset="0"/>
              </a:endParaRPr>
            </a:p>
          </p:txBody>
        </p:sp>
        <p:sp>
          <p:nvSpPr>
            <p:cNvPr id="11" name="Freeform 9"/>
            <p:cNvSpPr>
              <a:spLocks noEditPoints="1"/>
            </p:cNvSpPr>
            <p:nvPr/>
          </p:nvSpPr>
          <p:spPr bwMode="auto">
            <a:xfrm>
              <a:off x="415039" y="2650392"/>
              <a:ext cx="158276" cy="169211"/>
            </a:xfrm>
            <a:custGeom>
              <a:avLst/>
              <a:gdLst>
                <a:gd name="T0" fmla="*/ 58 w 116"/>
                <a:gd name="T1" fmla="*/ 26 h 124"/>
                <a:gd name="T2" fmla="*/ 31 w 116"/>
                <a:gd name="T3" fmla="*/ 62 h 124"/>
                <a:gd name="T4" fmla="*/ 58 w 116"/>
                <a:gd name="T5" fmla="*/ 98 h 124"/>
                <a:gd name="T6" fmla="*/ 85 w 116"/>
                <a:gd name="T7" fmla="*/ 62 h 124"/>
                <a:gd name="T8" fmla="*/ 58 w 116"/>
                <a:gd name="T9" fmla="*/ 26 h 124"/>
                <a:gd name="T10" fmla="*/ 58 w 116"/>
                <a:gd name="T11" fmla="*/ 124 h 124"/>
                <a:gd name="T12" fmla="*/ 0 w 116"/>
                <a:gd name="T13" fmla="*/ 62 h 124"/>
                <a:gd name="T14" fmla="*/ 58 w 116"/>
                <a:gd name="T15" fmla="*/ 0 h 124"/>
                <a:gd name="T16" fmla="*/ 116 w 116"/>
                <a:gd name="T17" fmla="*/ 62 h 124"/>
                <a:gd name="T18" fmla="*/ 58 w 116"/>
                <a:gd name="T1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6" h="124">
                  <a:moveTo>
                    <a:pt x="58" y="26"/>
                  </a:moveTo>
                  <a:cubicBezTo>
                    <a:pt x="35" y="26"/>
                    <a:pt x="31" y="47"/>
                    <a:pt x="31" y="62"/>
                  </a:cubicBezTo>
                  <a:cubicBezTo>
                    <a:pt x="31" y="77"/>
                    <a:pt x="35" y="98"/>
                    <a:pt x="58" y="98"/>
                  </a:cubicBezTo>
                  <a:cubicBezTo>
                    <a:pt x="81" y="98"/>
                    <a:pt x="85" y="77"/>
                    <a:pt x="85" y="62"/>
                  </a:cubicBezTo>
                  <a:cubicBezTo>
                    <a:pt x="85" y="47"/>
                    <a:pt x="81" y="26"/>
                    <a:pt x="58" y="26"/>
                  </a:cubicBezTo>
                  <a:moveTo>
                    <a:pt x="58" y="124"/>
                  </a:moveTo>
                  <a:cubicBezTo>
                    <a:pt x="27" y="124"/>
                    <a:pt x="0" y="104"/>
                    <a:pt x="0" y="62"/>
                  </a:cubicBezTo>
                  <a:cubicBezTo>
                    <a:pt x="0" y="19"/>
                    <a:pt x="27" y="0"/>
                    <a:pt x="58" y="0"/>
                  </a:cubicBezTo>
                  <a:cubicBezTo>
                    <a:pt x="88" y="0"/>
                    <a:pt x="116" y="19"/>
                    <a:pt x="116" y="62"/>
                  </a:cubicBezTo>
                  <a:cubicBezTo>
                    <a:pt x="116" y="104"/>
                    <a:pt x="88" y="124"/>
                    <a:pt x="58" y="12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914400" fontAlgn="auto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defRPr/>
              </a:pPr>
              <a:endParaRPr lang="en-GB" sz="1800" kern="0" dirty="0">
                <a:solidFill>
                  <a:sysClr val="windowText" lastClr="000000"/>
                </a:solidFill>
                <a:latin typeface="Helvetica 75 Bold" panose="020B0804020202020204" pitchFamily="34" charset="0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602092" y="2650392"/>
              <a:ext cx="89785" cy="164031"/>
            </a:xfrm>
            <a:custGeom>
              <a:avLst/>
              <a:gdLst>
                <a:gd name="T0" fmla="*/ 0 w 66"/>
                <a:gd name="T1" fmla="*/ 3 h 120"/>
                <a:gd name="T2" fmla="*/ 30 w 66"/>
                <a:gd name="T3" fmla="*/ 3 h 120"/>
                <a:gd name="T4" fmla="*/ 30 w 66"/>
                <a:gd name="T5" fmla="*/ 17 h 120"/>
                <a:gd name="T6" fmla="*/ 62 w 66"/>
                <a:gd name="T7" fmla="*/ 0 h 120"/>
                <a:gd name="T8" fmla="*/ 66 w 66"/>
                <a:gd name="T9" fmla="*/ 1 h 120"/>
                <a:gd name="T10" fmla="*/ 66 w 66"/>
                <a:gd name="T11" fmla="*/ 30 h 120"/>
                <a:gd name="T12" fmla="*/ 64 w 66"/>
                <a:gd name="T13" fmla="*/ 30 h 120"/>
                <a:gd name="T14" fmla="*/ 32 w 66"/>
                <a:gd name="T15" fmla="*/ 42 h 120"/>
                <a:gd name="T16" fmla="*/ 32 w 66"/>
                <a:gd name="T17" fmla="*/ 120 h 120"/>
                <a:gd name="T18" fmla="*/ 0 w 66"/>
                <a:gd name="T19" fmla="*/ 120 h 120"/>
                <a:gd name="T20" fmla="*/ 0 w 66"/>
                <a:gd name="T21" fmla="*/ 3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120">
                  <a:moveTo>
                    <a:pt x="0" y="3"/>
                  </a:moveTo>
                  <a:cubicBezTo>
                    <a:pt x="30" y="3"/>
                    <a:pt x="30" y="3"/>
                    <a:pt x="30" y="3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5" y="9"/>
                    <a:pt x="49" y="0"/>
                    <a:pt x="62" y="0"/>
                  </a:cubicBezTo>
                  <a:cubicBezTo>
                    <a:pt x="63" y="0"/>
                    <a:pt x="65" y="0"/>
                    <a:pt x="66" y="1"/>
                  </a:cubicBezTo>
                  <a:cubicBezTo>
                    <a:pt x="66" y="30"/>
                    <a:pt x="66" y="30"/>
                    <a:pt x="66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51" y="30"/>
                    <a:pt x="36" y="32"/>
                    <a:pt x="32" y="42"/>
                  </a:cubicBezTo>
                  <a:cubicBezTo>
                    <a:pt x="32" y="120"/>
                    <a:pt x="32" y="120"/>
                    <a:pt x="32" y="120"/>
                  </a:cubicBezTo>
                  <a:cubicBezTo>
                    <a:pt x="0" y="120"/>
                    <a:pt x="0" y="120"/>
                    <a:pt x="0" y="12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914400" fontAlgn="auto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defRPr/>
              </a:pPr>
              <a:endParaRPr lang="en-GB" sz="1800" kern="0" dirty="0">
                <a:solidFill>
                  <a:sysClr val="windowText" lastClr="000000"/>
                </a:solidFill>
                <a:latin typeface="Helvetica 75 Bold" panose="020B0804020202020204" pitchFamily="34" charset="0"/>
              </a:endParaRPr>
            </a:p>
          </p:txBody>
        </p:sp>
        <p:sp>
          <p:nvSpPr>
            <p:cNvPr id="13" name="Freeform 11"/>
            <p:cNvSpPr>
              <a:spLocks noEditPoints="1"/>
            </p:cNvSpPr>
            <p:nvPr/>
          </p:nvSpPr>
          <p:spPr bwMode="auto">
            <a:xfrm>
              <a:off x="1051020" y="2650392"/>
              <a:ext cx="149642" cy="226766"/>
            </a:xfrm>
            <a:custGeom>
              <a:avLst/>
              <a:gdLst>
                <a:gd name="T0" fmla="*/ 110 w 110"/>
                <a:gd name="T1" fmla="*/ 2 h 166"/>
                <a:gd name="T2" fmla="*/ 110 w 110"/>
                <a:gd name="T3" fmla="*/ 114 h 166"/>
                <a:gd name="T4" fmla="*/ 52 w 110"/>
                <a:gd name="T5" fmla="*/ 166 h 166"/>
                <a:gd name="T6" fmla="*/ 3 w 110"/>
                <a:gd name="T7" fmla="*/ 137 h 166"/>
                <a:gd name="T8" fmla="*/ 34 w 110"/>
                <a:gd name="T9" fmla="*/ 132 h 166"/>
                <a:gd name="T10" fmla="*/ 56 w 110"/>
                <a:gd name="T11" fmla="*/ 143 h 166"/>
                <a:gd name="T12" fmla="*/ 80 w 110"/>
                <a:gd name="T13" fmla="*/ 117 h 166"/>
                <a:gd name="T14" fmla="*/ 80 w 110"/>
                <a:gd name="T15" fmla="*/ 104 h 166"/>
                <a:gd name="T16" fmla="*/ 79 w 110"/>
                <a:gd name="T17" fmla="*/ 103 h 166"/>
                <a:gd name="T18" fmla="*/ 49 w 110"/>
                <a:gd name="T19" fmla="*/ 120 h 166"/>
                <a:gd name="T20" fmla="*/ 0 w 110"/>
                <a:gd name="T21" fmla="*/ 62 h 166"/>
                <a:gd name="T22" fmla="*/ 47 w 110"/>
                <a:gd name="T23" fmla="*/ 0 h 166"/>
                <a:gd name="T24" fmla="*/ 81 w 110"/>
                <a:gd name="T25" fmla="*/ 17 h 166"/>
                <a:gd name="T26" fmla="*/ 81 w 110"/>
                <a:gd name="T27" fmla="*/ 16 h 166"/>
                <a:gd name="T28" fmla="*/ 84 w 110"/>
                <a:gd name="T29" fmla="*/ 2 h 166"/>
                <a:gd name="T30" fmla="*/ 110 w 110"/>
                <a:gd name="T31" fmla="*/ 2 h 166"/>
                <a:gd name="T32" fmla="*/ 55 w 110"/>
                <a:gd name="T33" fmla="*/ 95 h 166"/>
                <a:gd name="T34" fmla="*/ 80 w 110"/>
                <a:gd name="T35" fmla="*/ 55 h 166"/>
                <a:gd name="T36" fmla="*/ 54 w 110"/>
                <a:gd name="T37" fmla="*/ 22 h 166"/>
                <a:gd name="T38" fmla="*/ 31 w 110"/>
                <a:gd name="T39" fmla="*/ 57 h 166"/>
                <a:gd name="T40" fmla="*/ 55 w 110"/>
                <a:gd name="T41" fmla="*/ 9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" h="166">
                  <a:moveTo>
                    <a:pt x="110" y="2"/>
                  </a:moveTo>
                  <a:cubicBezTo>
                    <a:pt x="110" y="114"/>
                    <a:pt x="110" y="114"/>
                    <a:pt x="110" y="114"/>
                  </a:cubicBezTo>
                  <a:cubicBezTo>
                    <a:pt x="110" y="133"/>
                    <a:pt x="108" y="166"/>
                    <a:pt x="52" y="166"/>
                  </a:cubicBezTo>
                  <a:cubicBezTo>
                    <a:pt x="29" y="166"/>
                    <a:pt x="8" y="157"/>
                    <a:pt x="3" y="137"/>
                  </a:cubicBezTo>
                  <a:cubicBezTo>
                    <a:pt x="34" y="132"/>
                    <a:pt x="34" y="132"/>
                    <a:pt x="34" y="132"/>
                  </a:cubicBezTo>
                  <a:cubicBezTo>
                    <a:pt x="35" y="138"/>
                    <a:pt x="39" y="143"/>
                    <a:pt x="56" y="143"/>
                  </a:cubicBezTo>
                  <a:cubicBezTo>
                    <a:pt x="72" y="143"/>
                    <a:pt x="80" y="136"/>
                    <a:pt x="80" y="117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79" y="103"/>
                    <a:pt x="79" y="103"/>
                    <a:pt x="79" y="103"/>
                  </a:cubicBezTo>
                  <a:cubicBezTo>
                    <a:pt x="74" y="112"/>
                    <a:pt x="67" y="120"/>
                    <a:pt x="49" y="120"/>
                  </a:cubicBezTo>
                  <a:cubicBezTo>
                    <a:pt x="22" y="120"/>
                    <a:pt x="0" y="101"/>
                    <a:pt x="0" y="62"/>
                  </a:cubicBezTo>
                  <a:cubicBezTo>
                    <a:pt x="0" y="22"/>
                    <a:pt x="22" y="0"/>
                    <a:pt x="47" y="0"/>
                  </a:cubicBezTo>
                  <a:cubicBezTo>
                    <a:pt x="71" y="0"/>
                    <a:pt x="79" y="11"/>
                    <a:pt x="81" y="17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4" y="2"/>
                    <a:pt x="84" y="2"/>
                    <a:pt x="84" y="2"/>
                  </a:cubicBezTo>
                  <a:lnTo>
                    <a:pt x="110" y="2"/>
                  </a:lnTo>
                  <a:close/>
                  <a:moveTo>
                    <a:pt x="55" y="95"/>
                  </a:moveTo>
                  <a:cubicBezTo>
                    <a:pt x="78" y="95"/>
                    <a:pt x="80" y="71"/>
                    <a:pt x="80" y="55"/>
                  </a:cubicBezTo>
                  <a:cubicBezTo>
                    <a:pt x="80" y="37"/>
                    <a:pt x="71" y="22"/>
                    <a:pt x="54" y="22"/>
                  </a:cubicBezTo>
                  <a:cubicBezTo>
                    <a:pt x="43" y="22"/>
                    <a:pt x="31" y="30"/>
                    <a:pt x="31" y="57"/>
                  </a:cubicBezTo>
                  <a:cubicBezTo>
                    <a:pt x="31" y="71"/>
                    <a:pt x="32" y="95"/>
                    <a:pt x="55" y="9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914400" fontAlgn="auto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defRPr/>
              </a:pPr>
              <a:endParaRPr lang="en-GB" sz="1800" kern="0" dirty="0">
                <a:solidFill>
                  <a:sysClr val="windowText" lastClr="000000"/>
                </a:solidFill>
                <a:latin typeface="Helvetica 75 Bold" panose="020B0804020202020204" pitchFamily="34" charset="0"/>
              </a:endParaRPr>
            </a:p>
          </p:txBody>
        </p:sp>
        <p:sp>
          <p:nvSpPr>
            <p:cNvPr id="14" name="Freeform 12"/>
            <p:cNvSpPr>
              <a:spLocks noEditPoints="1"/>
            </p:cNvSpPr>
            <p:nvPr/>
          </p:nvSpPr>
          <p:spPr bwMode="auto">
            <a:xfrm>
              <a:off x="1348002" y="2593413"/>
              <a:ext cx="112232" cy="52950"/>
            </a:xfrm>
            <a:custGeom>
              <a:avLst/>
              <a:gdLst>
                <a:gd name="T0" fmla="*/ 195 w 195"/>
                <a:gd name="T1" fmla="*/ 92 h 92"/>
                <a:gd name="T2" fmla="*/ 178 w 195"/>
                <a:gd name="T3" fmla="*/ 92 h 92"/>
                <a:gd name="T4" fmla="*/ 178 w 195"/>
                <a:gd name="T5" fmla="*/ 16 h 92"/>
                <a:gd name="T6" fmla="*/ 178 w 195"/>
                <a:gd name="T7" fmla="*/ 16 h 92"/>
                <a:gd name="T8" fmla="*/ 147 w 195"/>
                <a:gd name="T9" fmla="*/ 92 h 92"/>
                <a:gd name="T10" fmla="*/ 138 w 195"/>
                <a:gd name="T11" fmla="*/ 92 h 92"/>
                <a:gd name="T12" fmla="*/ 110 w 195"/>
                <a:gd name="T13" fmla="*/ 16 h 92"/>
                <a:gd name="T14" fmla="*/ 107 w 195"/>
                <a:gd name="T15" fmla="*/ 16 h 92"/>
                <a:gd name="T16" fmla="*/ 107 w 195"/>
                <a:gd name="T17" fmla="*/ 92 h 92"/>
                <a:gd name="T18" fmla="*/ 93 w 195"/>
                <a:gd name="T19" fmla="*/ 92 h 92"/>
                <a:gd name="T20" fmla="*/ 93 w 195"/>
                <a:gd name="T21" fmla="*/ 0 h 92"/>
                <a:gd name="T22" fmla="*/ 117 w 195"/>
                <a:gd name="T23" fmla="*/ 0 h 92"/>
                <a:gd name="T24" fmla="*/ 145 w 195"/>
                <a:gd name="T25" fmla="*/ 71 h 92"/>
                <a:gd name="T26" fmla="*/ 171 w 195"/>
                <a:gd name="T27" fmla="*/ 0 h 92"/>
                <a:gd name="T28" fmla="*/ 195 w 195"/>
                <a:gd name="T29" fmla="*/ 0 h 92"/>
                <a:gd name="T30" fmla="*/ 195 w 195"/>
                <a:gd name="T31" fmla="*/ 92 h 92"/>
                <a:gd name="T32" fmla="*/ 74 w 195"/>
                <a:gd name="T33" fmla="*/ 14 h 92"/>
                <a:gd name="T34" fmla="*/ 46 w 195"/>
                <a:gd name="T35" fmla="*/ 14 h 92"/>
                <a:gd name="T36" fmla="*/ 46 w 195"/>
                <a:gd name="T37" fmla="*/ 92 h 92"/>
                <a:gd name="T38" fmla="*/ 31 w 195"/>
                <a:gd name="T39" fmla="*/ 92 h 92"/>
                <a:gd name="T40" fmla="*/ 31 w 195"/>
                <a:gd name="T41" fmla="*/ 14 h 92"/>
                <a:gd name="T42" fmla="*/ 0 w 195"/>
                <a:gd name="T43" fmla="*/ 14 h 92"/>
                <a:gd name="T44" fmla="*/ 0 w 195"/>
                <a:gd name="T45" fmla="*/ 0 h 92"/>
                <a:gd name="T46" fmla="*/ 74 w 195"/>
                <a:gd name="T47" fmla="*/ 0 h 92"/>
                <a:gd name="T48" fmla="*/ 74 w 195"/>
                <a:gd name="T49" fmla="*/ 1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5" h="92">
                  <a:moveTo>
                    <a:pt x="195" y="92"/>
                  </a:moveTo>
                  <a:lnTo>
                    <a:pt x="178" y="92"/>
                  </a:lnTo>
                  <a:lnTo>
                    <a:pt x="178" y="16"/>
                  </a:lnTo>
                  <a:lnTo>
                    <a:pt x="178" y="16"/>
                  </a:lnTo>
                  <a:lnTo>
                    <a:pt x="147" y="92"/>
                  </a:lnTo>
                  <a:lnTo>
                    <a:pt x="138" y="92"/>
                  </a:lnTo>
                  <a:lnTo>
                    <a:pt x="110" y="16"/>
                  </a:lnTo>
                  <a:lnTo>
                    <a:pt x="107" y="16"/>
                  </a:lnTo>
                  <a:lnTo>
                    <a:pt x="107" y="92"/>
                  </a:lnTo>
                  <a:lnTo>
                    <a:pt x="93" y="92"/>
                  </a:lnTo>
                  <a:lnTo>
                    <a:pt x="93" y="0"/>
                  </a:lnTo>
                  <a:lnTo>
                    <a:pt x="117" y="0"/>
                  </a:lnTo>
                  <a:lnTo>
                    <a:pt x="145" y="71"/>
                  </a:lnTo>
                  <a:lnTo>
                    <a:pt x="171" y="0"/>
                  </a:lnTo>
                  <a:lnTo>
                    <a:pt x="195" y="0"/>
                  </a:lnTo>
                  <a:lnTo>
                    <a:pt x="195" y="92"/>
                  </a:lnTo>
                  <a:close/>
                  <a:moveTo>
                    <a:pt x="74" y="14"/>
                  </a:moveTo>
                  <a:lnTo>
                    <a:pt x="46" y="14"/>
                  </a:lnTo>
                  <a:lnTo>
                    <a:pt x="46" y="92"/>
                  </a:lnTo>
                  <a:lnTo>
                    <a:pt x="31" y="92"/>
                  </a:lnTo>
                  <a:lnTo>
                    <a:pt x="31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74" y="0"/>
                  </a:lnTo>
                  <a:lnTo>
                    <a:pt x="74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914400" fontAlgn="auto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defRPr/>
              </a:pPr>
              <a:endParaRPr lang="en-GB" sz="1800" kern="0" dirty="0">
                <a:solidFill>
                  <a:sysClr val="windowText" lastClr="000000"/>
                </a:solidFill>
                <a:latin typeface="Helvetica 75 Bold" panose="020B0804020202020204" pitchFamily="34" charset="0"/>
              </a:endParaRPr>
            </a:p>
          </p:txBody>
        </p:sp>
      </p:grp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339725" y="339725"/>
            <a:ext cx="5832475" cy="3460750"/>
          </a:xfrm>
        </p:spPr>
        <p:txBody>
          <a:bodyPr/>
          <a:lstStyle>
            <a:lvl1pPr>
              <a:lnSpc>
                <a:spcPct val="85000"/>
              </a:lnSpc>
              <a:spcAft>
                <a:spcPts val="3200"/>
              </a:spcAft>
              <a:defRPr sz="5500">
                <a:solidFill>
                  <a:schemeClr val="tx1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2400"/>
              </a:spcAft>
              <a:defRPr>
                <a:latin typeface="Helvetica 75 Bold" panose="020B0804020202020204" pitchFamily="34" charset="0"/>
              </a:defRPr>
            </a:lvl2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6508750" y="339725"/>
            <a:ext cx="2301875" cy="3460750"/>
          </a:xfrm>
        </p:spPr>
        <p:txBody>
          <a:bodyPr tIns="109728"/>
          <a:lstStyle>
            <a:lvl1pPr>
              <a:spcAft>
                <a:spcPts val="2400"/>
              </a:spcAft>
              <a:defRPr baseline="0">
                <a:latin typeface="Helvetica 75 Bold" panose="020B0804020202020204" pitchFamily="34" charset="0"/>
              </a:defRPr>
            </a:lvl1pPr>
            <a:lvl2pPr>
              <a:spcAft>
                <a:spcPts val="2400"/>
              </a:spcAft>
              <a:defRPr>
                <a:latin typeface="Helvetica 75 Bold" panose="020B0804020202020204" pitchFamily="34" charset="0"/>
              </a:defRPr>
            </a:lvl2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485630954"/>
      </p:ext>
    </p:extLst>
  </p:cSld>
  <p:clrMapOvr>
    <a:masterClrMapping/>
  </p:clrMapOvr>
  <p:transition spd="med">
    <p:fade/>
  </p:transition>
  <p:hf sldNum="0" hdr="0" ftr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6" y="339725"/>
            <a:ext cx="8470899" cy="4130675"/>
          </a:xfrm>
        </p:spPr>
        <p:txBody>
          <a:bodyPr/>
          <a:lstStyle>
            <a:lvl1pPr>
              <a:lnSpc>
                <a:spcPct val="85000"/>
              </a:lnSpc>
              <a:spcAft>
                <a:spcPts val="0"/>
              </a:spcAft>
              <a:defRPr sz="300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  <a:lvl2pPr marL="401638" marR="0" indent="-401638" algn="l" defTabSz="51435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lang="fr-FR" sz="3000" kern="1200" dirty="0" smtClean="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2pPr>
            <a:lvl3pPr marL="401638" indent="-401638">
              <a:lnSpc>
                <a:spcPct val="85000"/>
              </a:lnSpc>
              <a:spcAft>
                <a:spcPts val="800"/>
              </a:spcAft>
              <a:buFont typeface="+mj-lt"/>
              <a:buNone/>
              <a:defRPr sz="3000"/>
            </a:lvl3pPr>
            <a:lvl4pPr marL="401638" indent="-401638">
              <a:lnSpc>
                <a:spcPct val="85000"/>
              </a:lnSpc>
              <a:spcAft>
                <a:spcPts val="800"/>
              </a:spcAft>
              <a:buFont typeface="+mj-lt"/>
              <a:buNone/>
              <a:defRPr sz="3000"/>
            </a:lvl4pPr>
            <a:lvl5pPr marL="0" indent="0">
              <a:lnSpc>
                <a:spcPct val="85000"/>
              </a:lnSpc>
              <a:spcAft>
                <a:spcPts val="800"/>
              </a:spcAft>
              <a:buFont typeface="+mj-lt"/>
              <a:buNone/>
              <a:defRPr sz="3000"/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1"/>
            <a:r>
              <a:rPr lang="fr-FR" dirty="0"/>
              <a:t>Troisième niveau</a:t>
            </a:r>
          </a:p>
          <a:p>
            <a:pPr marL="401638" lvl="1" indent="-4016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Font typeface="+mj-lt"/>
              <a:buAutoNum type="arabicPeriod"/>
            </a:pPr>
            <a:r>
              <a:rPr lang="fr-FR" dirty="0"/>
              <a:t>Quatrième niveau</a:t>
            </a:r>
          </a:p>
          <a:p>
            <a:pPr marL="401638" marR="0" lvl="1" indent="-401638" algn="l" defTabSz="51435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dirty="0"/>
              <a:t>Cinquième niveau</a:t>
            </a:r>
          </a:p>
          <a:p>
            <a:pPr marL="401638" lvl="1" indent="-4016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Font typeface="+mj-lt"/>
              <a:buAutoNum type="arabicPeriod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8542480"/>
      </p:ext>
    </p:extLst>
  </p:cSld>
  <p:clrMapOvr>
    <a:masterClrMapping/>
  </p:clrMapOvr>
  <p:transition spd="med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6" y="339725"/>
            <a:ext cx="8470899" cy="4130675"/>
          </a:xfrm>
        </p:spPr>
        <p:txBody>
          <a:bodyPr/>
          <a:lstStyle>
            <a:lvl1pPr>
              <a:lnSpc>
                <a:spcPct val="85000"/>
              </a:lnSpc>
              <a:spcAft>
                <a:spcPts val="3200"/>
              </a:spcAft>
              <a:defRPr sz="5500">
                <a:solidFill>
                  <a:schemeClr val="tx1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2400"/>
              </a:spcAft>
              <a:defRPr sz="1400">
                <a:latin typeface="Helvetica 75 Bold" panose="020B0804020202020204" pitchFamily="34" charset="0"/>
              </a:defRPr>
            </a:lvl2pPr>
            <a:lvl3pPr marL="0" indent="0">
              <a:lnSpc>
                <a:spcPct val="85000"/>
              </a:lnSpc>
              <a:spcAft>
                <a:spcPts val="800"/>
              </a:spcAft>
              <a:buNone/>
              <a:defRPr sz="1200"/>
            </a:lvl3pPr>
            <a:lvl4pPr>
              <a:lnSpc>
                <a:spcPct val="85000"/>
              </a:lnSpc>
              <a:spcAft>
                <a:spcPts val="800"/>
              </a:spcAft>
              <a:defRPr sz="5500"/>
            </a:lvl4pPr>
            <a:lvl5pPr>
              <a:lnSpc>
                <a:spcPct val="85000"/>
              </a:lnSpc>
              <a:spcAft>
                <a:spcPts val="800"/>
              </a:spcAft>
              <a:defRPr sz="5500"/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662916010"/>
      </p:ext>
    </p:extLst>
  </p:cSld>
  <p:clrMapOvr>
    <a:masterClrMapping/>
  </p:clrMapOvr>
  <p:transition spd="med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39725" y="339725"/>
            <a:ext cx="8470900" cy="623888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200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</a:lstStyle>
          <a:p>
            <a:r>
              <a:rPr lang="fr-FR" dirty="0"/>
              <a:t>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6" y="1304924"/>
            <a:ext cx="8470899" cy="3165475"/>
          </a:xfrm>
        </p:spPr>
        <p:txBody>
          <a:bodyPr/>
          <a:lstStyle>
            <a:lvl1pPr>
              <a:lnSpc>
                <a:spcPct val="90000"/>
              </a:lnSpc>
              <a:spcAft>
                <a:spcPts val="800"/>
              </a:spcAft>
              <a:defRPr sz="1400" baseline="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800"/>
              </a:spcAft>
              <a:defRPr sz="1400">
                <a:latin typeface="Helvetica 75 Bold" panose="020B0804020202020204" pitchFamily="34" charset="0"/>
              </a:defRPr>
            </a:lvl2pPr>
            <a:lvl3pPr>
              <a:lnSpc>
                <a:spcPct val="90000"/>
              </a:lnSpc>
              <a:spcAft>
                <a:spcPts val="800"/>
              </a:spcAft>
              <a:defRPr sz="1400">
                <a:latin typeface="Helvetica 75 Bold" panose="020B0804020202020204" pitchFamily="34" charset="0"/>
              </a:defRPr>
            </a:lvl3pPr>
            <a:lvl4pPr>
              <a:lnSpc>
                <a:spcPct val="90000"/>
              </a:lnSpc>
              <a:spcAft>
                <a:spcPts val="800"/>
              </a:spcAft>
              <a:defRPr sz="1400">
                <a:latin typeface="Helvetica 75 Bold" panose="020B0804020202020204" pitchFamily="34" charset="0"/>
              </a:defRPr>
            </a:lvl4pPr>
            <a:lvl5pPr>
              <a:lnSpc>
                <a:spcPct val="90000"/>
              </a:lnSpc>
              <a:spcAft>
                <a:spcPts val="800"/>
              </a:spcAft>
              <a:defRPr sz="1400">
                <a:latin typeface="Helvetica 75 Bold" panose="020B0804020202020204" pitchFamily="34" charset="0"/>
              </a:defRPr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306387"/>
      </p:ext>
    </p:extLst>
  </p:cSld>
  <p:clrMapOvr>
    <a:masterClrMapping/>
  </p:clrMapOvr>
  <p:transition spd="med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39725" y="339724"/>
            <a:ext cx="8470900" cy="623889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200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</a:lstStyle>
          <a:p>
            <a:r>
              <a:rPr lang="fr-FR" dirty="0"/>
              <a:t>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4" y="1304925"/>
            <a:ext cx="4065589" cy="3165474"/>
          </a:xfrm>
        </p:spPr>
        <p:txBody>
          <a:bodyPr/>
          <a:lstStyle>
            <a:lvl1pPr>
              <a:lnSpc>
                <a:spcPct val="90000"/>
              </a:lnSpc>
              <a:spcAft>
                <a:spcPts val="800"/>
              </a:spcAft>
              <a:defRPr baseline="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2pPr>
            <a:lvl3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3pPr>
            <a:lvl4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4pPr>
            <a:lvl5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0" hasCustomPrompt="1"/>
          </p:nvPr>
        </p:nvSpPr>
        <p:spPr>
          <a:xfrm>
            <a:off x="4738688" y="1304925"/>
            <a:ext cx="4065589" cy="3165474"/>
          </a:xfrm>
        </p:spPr>
        <p:txBody>
          <a:bodyPr/>
          <a:lstStyle>
            <a:lvl1pPr>
              <a:lnSpc>
                <a:spcPct val="90000"/>
              </a:lnSpc>
              <a:spcAft>
                <a:spcPts val="800"/>
              </a:spcAft>
              <a:defRPr baseline="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2pPr>
            <a:lvl3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3pPr>
            <a:lvl4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4pPr>
            <a:lvl5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182595"/>
      </p:ext>
    </p:extLst>
  </p:cSld>
  <p:clrMapOvr>
    <a:masterClrMapping/>
  </p:clrMapOvr>
  <p:transition spd="med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message cl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6" y="1304925"/>
            <a:ext cx="8470899" cy="3165475"/>
          </a:xfrm>
        </p:spPr>
        <p:txBody>
          <a:bodyPr/>
          <a:lstStyle>
            <a:lvl1pPr>
              <a:lnSpc>
                <a:spcPct val="85000"/>
              </a:lnSpc>
              <a:spcAft>
                <a:spcPts val="2400"/>
              </a:spcAft>
              <a:defRPr sz="3000" baseline="0">
                <a:solidFill>
                  <a:schemeClr val="tx1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2pPr>
            <a:lvl3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3pPr>
            <a:lvl4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4pPr>
            <a:lvl5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339725" y="339724"/>
            <a:ext cx="8470900" cy="623889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200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</a:lstStyle>
          <a:p>
            <a:r>
              <a:rPr lang="fr-FR" dirty="0"/>
              <a:t>Modifiez le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076058"/>
      </p:ext>
    </p:extLst>
  </p:cSld>
  <p:clrMapOvr>
    <a:masterClrMapping/>
  </p:clrMapOvr>
  <p:transition spd="med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ssage cl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6" y="339725"/>
            <a:ext cx="8470899" cy="4130675"/>
          </a:xfrm>
        </p:spPr>
        <p:txBody>
          <a:bodyPr/>
          <a:lstStyle>
            <a:lvl1pPr>
              <a:lnSpc>
                <a:spcPct val="85000"/>
              </a:lnSpc>
              <a:spcAft>
                <a:spcPts val="2400"/>
              </a:spcAft>
              <a:defRPr sz="3000" baseline="0">
                <a:solidFill>
                  <a:schemeClr val="tx1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2pPr>
            <a:lvl3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3pPr>
            <a:lvl4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4pPr>
            <a:lvl5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521723"/>
      </p:ext>
    </p:extLst>
  </p:cSld>
  <p:clrMapOvr>
    <a:masterClrMapping/>
  </p:clrMapOvr>
  <p:transition spd="med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spcAft>
                <a:spcPts val="0"/>
              </a:spcAft>
              <a:defRPr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</a:lstStyle>
          <a:p>
            <a:r>
              <a:rPr lang="fr-FR" dirty="0"/>
              <a:t>Modifiez le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707856"/>
      </p:ext>
    </p:extLst>
  </p:cSld>
  <p:clrMapOvr>
    <a:masterClrMapping/>
  </p:clrMapOvr>
  <p:transition spd="med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4375132"/>
      </p:ext>
    </p:extLst>
  </p:cSld>
  <p:clrMapOvr>
    <a:masterClrMapping/>
  </p:clrMapOvr>
  <p:transition spd="med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3535" y="267618"/>
            <a:ext cx="4829289" cy="2304131"/>
          </a:xfrm>
        </p:spPr>
        <p:txBody>
          <a:bodyPr>
            <a:noAutofit/>
          </a:bodyPr>
          <a:lstStyle>
            <a:lvl1pPr algn="l">
              <a:lnSpc>
                <a:spcPct val="85000"/>
              </a:lnSpc>
              <a:defRPr sz="55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17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5800726" y="266701"/>
            <a:ext cx="3028950" cy="3403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4325" y="2704144"/>
            <a:ext cx="4827547" cy="966156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tx1"/>
                </a:solidFill>
              </a:defRPr>
            </a:lvl1pPr>
            <a:lvl2pPr marL="180975" indent="-180975" algn="l"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2pPr>
            <a:lvl3pPr marL="406800" indent="-190800" algn="l">
              <a:spcBef>
                <a:spcPts val="336"/>
              </a:spcBef>
              <a:buClrTx/>
              <a:buFont typeface="Helvetica 55 Roman" panose="020B0604020202020204" pitchFamily="34" charset="0"/>
              <a:buChar char="–"/>
              <a:defRPr>
                <a:solidFill>
                  <a:schemeClr val="tx1"/>
                </a:solidFill>
                <a:latin typeface="Helvetica 55 Roman" panose="020B0604020202020204" pitchFamily="34" charset="0"/>
              </a:defRPr>
            </a:lvl3pPr>
            <a:lvl4pPr marL="594000" indent="-172800" algn="l">
              <a:spcBef>
                <a:spcPts val="24"/>
              </a:spcBef>
              <a:buFont typeface="Helvetica 55 Roman" panose="020B0604020202020204" pitchFamily="34" charset="0"/>
              <a:buChar char="–"/>
              <a:defRPr>
                <a:solidFill>
                  <a:schemeClr val="tx1"/>
                </a:solidFill>
              </a:defRPr>
            </a:lvl4pPr>
            <a:lvl5pPr marL="799200" indent="-190800" algn="l">
              <a:buFont typeface="Helvetica 55 Roman" panose="020B0604020202020204" pitchFamily="34" charset="0"/>
              <a:buChar char="–"/>
              <a:defRPr>
                <a:solidFill>
                  <a:schemeClr val="tx1"/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presenter name</a:t>
            </a:r>
          </a:p>
        </p:txBody>
      </p:sp>
      <p:grpSp>
        <p:nvGrpSpPr>
          <p:cNvPr id="3" name="Group 2"/>
          <p:cNvGrpSpPr/>
          <p:nvPr userDrawn="1"/>
        </p:nvGrpSpPr>
        <p:grpSpPr>
          <a:xfrm>
            <a:off x="313535" y="4233863"/>
            <a:ext cx="612775" cy="612775"/>
            <a:chOff x="313535" y="4233863"/>
            <a:chExt cx="612775" cy="612775"/>
          </a:xfrm>
        </p:grpSpPr>
        <p:sp>
          <p:nvSpPr>
            <p:cNvPr id="50" name="Rectangle 5"/>
            <p:cNvSpPr>
              <a:spLocks noChangeArrowheads="1"/>
            </p:cNvSpPr>
            <p:nvPr userDrawn="1"/>
          </p:nvSpPr>
          <p:spPr bwMode="auto">
            <a:xfrm>
              <a:off x="313535" y="4233863"/>
              <a:ext cx="612775" cy="612775"/>
            </a:xfrm>
            <a:prstGeom prst="rect">
              <a:avLst/>
            </a:prstGeom>
            <a:solidFill>
              <a:srgbClr val="FF7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51" name="Freeform 6"/>
            <p:cNvSpPr>
              <a:spLocks noEditPoints="1"/>
            </p:cNvSpPr>
            <p:nvPr userDrawn="1"/>
          </p:nvSpPr>
          <p:spPr bwMode="auto">
            <a:xfrm>
              <a:off x="500860" y="4708526"/>
              <a:ext cx="74613" cy="87313"/>
            </a:xfrm>
            <a:custGeom>
              <a:avLst/>
              <a:gdLst>
                <a:gd name="T0" fmla="*/ 66 w 93"/>
                <a:gd name="T1" fmla="*/ 99 h 109"/>
                <a:gd name="T2" fmla="*/ 31 w 93"/>
                <a:gd name="T3" fmla="*/ 109 h 109"/>
                <a:gd name="T4" fmla="*/ 0 w 93"/>
                <a:gd name="T5" fmla="*/ 79 h 109"/>
                <a:gd name="T6" fmla="*/ 66 w 93"/>
                <a:gd name="T7" fmla="*/ 37 h 109"/>
                <a:gd name="T8" fmla="*/ 66 w 93"/>
                <a:gd name="T9" fmla="*/ 32 h 109"/>
                <a:gd name="T10" fmla="*/ 49 w 93"/>
                <a:gd name="T11" fmla="*/ 19 h 109"/>
                <a:gd name="T12" fmla="*/ 24 w 93"/>
                <a:gd name="T13" fmla="*/ 32 h 109"/>
                <a:gd name="T14" fmla="*/ 5 w 93"/>
                <a:gd name="T15" fmla="*/ 21 h 109"/>
                <a:gd name="T16" fmla="*/ 50 w 93"/>
                <a:gd name="T17" fmla="*/ 0 h 109"/>
                <a:gd name="T18" fmla="*/ 93 w 93"/>
                <a:gd name="T19" fmla="*/ 32 h 109"/>
                <a:gd name="T20" fmla="*/ 93 w 93"/>
                <a:gd name="T21" fmla="*/ 108 h 109"/>
                <a:gd name="T22" fmla="*/ 68 w 93"/>
                <a:gd name="T23" fmla="*/ 108 h 109"/>
                <a:gd name="T24" fmla="*/ 66 w 93"/>
                <a:gd name="T25" fmla="*/ 99 h 109"/>
                <a:gd name="T26" fmla="*/ 27 w 93"/>
                <a:gd name="T27" fmla="*/ 77 h 109"/>
                <a:gd name="T28" fmla="*/ 39 w 93"/>
                <a:gd name="T29" fmla="*/ 90 h 109"/>
                <a:gd name="T30" fmla="*/ 65 w 93"/>
                <a:gd name="T31" fmla="*/ 79 h 109"/>
                <a:gd name="T32" fmla="*/ 65 w 93"/>
                <a:gd name="T33" fmla="*/ 54 h 109"/>
                <a:gd name="T34" fmla="*/ 27 w 93"/>
                <a:gd name="T35" fmla="*/ 77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" h="109">
                  <a:moveTo>
                    <a:pt x="66" y="99"/>
                  </a:moveTo>
                  <a:cubicBezTo>
                    <a:pt x="55" y="106"/>
                    <a:pt x="43" y="109"/>
                    <a:pt x="31" y="109"/>
                  </a:cubicBezTo>
                  <a:cubicBezTo>
                    <a:pt x="11" y="109"/>
                    <a:pt x="0" y="96"/>
                    <a:pt x="0" y="79"/>
                  </a:cubicBezTo>
                  <a:cubicBezTo>
                    <a:pt x="0" y="55"/>
                    <a:pt x="21" y="42"/>
                    <a:pt x="66" y="37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6" y="24"/>
                    <a:pt x="60" y="19"/>
                    <a:pt x="49" y="19"/>
                  </a:cubicBezTo>
                  <a:cubicBezTo>
                    <a:pt x="39" y="19"/>
                    <a:pt x="30" y="24"/>
                    <a:pt x="24" y="3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15" y="7"/>
                    <a:pt x="30" y="0"/>
                    <a:pt x="50" y="0"/>
                  </a:cubicBezTo>
                  <a:cubicBezTo>
                    <a:pt x="77" y="0"/>
                    <a:pt x="93" y="12"/>
                    <a:pt x="93" y="32"/>
                  </a:cubicBezTo>
                  <a:cubicBezTo>
                    <a:pt x="93" y="32"/>
                    <a:pt x="93" y="108"/>
                    <a:pt x="93" y="108"/>
                  </a:cubicBezTo>
                  <a:cubicBezTo>
                    <a:pt x="68" y="108"/>
                    <a:pt x="68" y="108"/>
                    <a:pt x="68" y="108"/>
                  </a:cubicBezTo>
                  <a:lnTo>
                    <a:pt x="66" y="99"/>
                  </a:lnTo>
                  <a:close/>
                  <a:moveTo>
                    <a:pt x="27" y="77"/>
                  </a:moveTo>
                  <a:cubicBezTo>
                    <a:pt x="27" y="84"/>
                    <a:pt x="31" y="90"/>
                    <a:pt x="39" y="90"/>
                  </a:cubicBezTo>
                  <a:cubicBezTo>
                    <a:pt x="48" y="90"/>
                    <a:pt x="57" y="87"/>
                    <a:pt x="65" y="79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39" y="57"/>
                    <a:pt x="27" y="64"/>
                    <a:pt x="27" y="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52" name="Freeform 7"/>
            <p:cNvSpPr>
              <a:spLocks/>
            </p:cNvSpPr>
            <p:nvPr userDrawn="1"/>
          </p:nvSpPr>
          <p:spPr bwMode="auto">
            <a:xfrm>
              <a:off x="592935" y="4708526"/>
              <a:ext cx="76200" cy="87313"/>
            </a:xfrm>
            <a:custGeom>
              <a:avLst/>
              <a:gdLst>
                <a:gd name="T0" fmla="*/ 0 w 94"/>
                <a:gd name="T1" fmla="*/ 5 h 108"/>
                <a:gd name="T2" fmla="*/ 23 w 94"/>
                <a:gd name="T3" fmla="*/ 2 h 108"/>
                <a:gd name="T4" fmla="*/ 25 w 94"/>
                <a:gd name="T5" fmla="*/ 15 h 108"/>
                <a:gd name="T6" fmla="*/ 61 w 94"/>
                <a:gd name="T7" fmla="*/ 0 h 108"/>
                <a:gd name="T8" fmla="*/ 94 w 94"/>
                <a:gd name="T9" fmla="*/ 34 h 108"/>
                <a:gd name="T10" fmla="*/ 94 w 94"/>
                <a:gd name="T11" fmla="*/ 108 h 108"/>
                <a:gd name="T12" fmla="*/ 66 w 94"/>
                <a:gd name="T13" fmla="*/ 108 h 108"/>
                <a:gd name="T14" fmla="*/ 66 w 94"/>
                <a:gd name="T15" fmla="*/ 39 h 108"/>
                <a:gd name="T16" fmla="*/ 53 w 94"/>
                <a:gd name="T17" fmla="*/ 21 h 108"/>
                <a:gd name="T18" fmla="*/ 27 w 94"/>
                <a:gd name="T19" fmla="*/ 32 h 108"/>
                <a:gd name="T20" fmla="*/ 27 w 94"/>
                <a:gd name="T21" fmla="*/ 108 h 108"/>
                <a:gd name="T22" fmla="*/ 0 w 94"/>
                <a:gd name="T23" fmla="*/ 108 h 108"/>
                <a:gd name="T24" fmla="*/ 0 w 94"/>
                <a:gd name="T25" fmla="*/ 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" h="108">
                  <a:moveTo>
                    <a:pt x="0" y="5"/>
                  </a:moveTo>
                  <a:cubicBezTo>
                    <a:pt x="23" y="2"/>
                    <a:pt x="23" y="2"/>
                    <a:pt x="23" y="2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38" y="5"/>
                    <a:pt x="48" y="0"/>
                    <a:pt x="61" y="0"/>
                  </a:cubicBezTo>
                  <a:cubicBezTo>
                    <a:pt x="83" y="0"/>
                    <a:pt x="94" y="12"/>
                    <a:pt x="94" y="34"/>
                  </a:cubicBezTo>
                  <a:cubicBezTo>
                    <a:pt x="94" y="108"/>
                    <a:pt x="94" y="108"/>
                    <a:pt x="94" y="108"/>
                  </a:cubicBezTo>
                  <a:cubicBezTo>
                    <a:pt x="66" y="108"/>
                    <a:pt x="66" y="108"/>
                    <a:pt x="66" y="108"/>
                  </a:cubicBezTo>
                  <a:cubicBezTo>
                    <a:pt x="66" y="39"/>
                    <a:pt x="66" y="39"/>
                    <a:pt x="66" y="39"/>
                  </a:cubicBezTo>
                  <a:cubicBezTo>
                    <a:pt x="66" y="26"/>
                    <a:pt x="63" y="21"/>
                    <a:pt x="53" y="21"/>
                  </a:cubicBezTo>
                  <a:cubicBezTo>
                    <a:pt x="45" y="21"/>
                    <a:pt x="36" y="24"/>
                    <a:pt x="27" y="32"/>
                  </a:cubicBezTo>
                  <a:cubicBezTo>
                    <a:pt x="27" y="108"/>
                    <a:pt x="27" y="108"/>
                    <a:pt x="27" y="108"/>
                  </a:cubicBezTo>
                  <a:cubicBezTo>
                    <a:pt x="0" y="108"/>
                    <a:pt x="0" y="108"/>
                    <a:pt x="0" y="108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53" name="Freeform 8"/>
            <p:cNvSpPr>
              <a:spLocks noEditPoints="1"/>
            </p:cNvSpPr>
            <p:nvPr userDrawn="1"/>
          </p:nvSpPr>
          <p:spPr bwMode="auto">
            <a:xfrm>
              <a:off x="778673" y="4708526"/>
              <a:ext cx="79375" cy="88900"/>
            </a:xfrm>
            <a:custGeom>
              <a:avLst/>
              <a:gdLst>
                <a:gd name="T0" fmla="*/ 50 w 98"/>
                <a:gd name="T1" fmla="*/ 110 h 110"/>
                <a:gd name="T2" fmla="*/ 0 w 98"/>
                <a:gd name="T3" fmla="*/ 55 h 110"/>
                <a:gd name="T4" fmla="*/ 49 w 98"/>
                <a:gd name="T5" fmla="*/ 0 h 110"/>
                <a:gd name="T6" fmla="*/ 98 w 98"/>
                <a:gd name="T7" fmla="*/ 54 h 110"/>
                <a:gd name="T8" fmla="*/ 97 w 98"/>
                <a:gd name="T9" fmla="*/ 59 h 110"/>
                <a:gd name="T10" fmla="*/ 27 w 98"/>
                <a:gd name="T11" fmla="*/ 59 h 110"/>
                <a:gd name="T12" fmla="*/ 52 w 98"/>
                <a:gd name="T13" fmla="*/ 89 h 110"/>
                <a:gd name="T14" fmla="*/ 76 w 98"/>
                <a:gd name="T15" fmla="*/ 76 h 110"/>
                <a:gd name="T16" fmla="*/ 96 w 98"/>
                <a:gd name="T17" fmla="*/ 87 h 110"/>
                <a:gd name="T18" fmla="*/ 50 w 98"/>
                <a:gd name="T19" fmla="*/ 110 h 110"/>
                <a:gd name="T20" fmla="*/ 70 w 98"/>
                <a:gd name="T21" fmla="*/ 41 h 110"/>
                <a:gd name="T22" fmla="*/ 49 w 98"/>
                <a:gd name="T23" fmla="*/ 19 h 110"/>
                <a:gd name="T24" fmla="*/ 28 w 98"/>
                <a:gd name="T25" fmla="*/ 41 h 110"/>
                <a:gd name="T26" fmla="*/ 70 w 98"/>
                <a:gd name="T27" fmla="*/ 4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8" h="110">
                  <a:moveTo>
                    <a:pt x="50" y="110"/>
                  </a:moveTo>
                  <a:cubicBezTo>
                    <a:pt x="19" y="110"/>
                    <a:pt x="0" y="90"/>
                    <a:pt x="0" y="55"/>
                  </a:cubicBezTo>
                  <a:cubicBezTo>
                    <a:pt x="0" y="20"/>
                    <a:pt x="19" y="0"/>
                    <a:pt x="49" y="0"/>
                  </a:cubicBezTo>
                  <a:cubicBezTo>
                    <a:pt x="80" y="0"/>
                    <a:pt x="98" y="20"/>
                    <a:pt x="98" y="54"/>
                  </a:cubicBezTo>
                  <a:cubicBezTo>
                    <a:pt x="98" y="56"/>
                    <a:pt x="97" y="57"/>
                    <a:pt x="97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8" y="79"/>
                    <a:pt x="36" y="89"/>
                    <a:pt x="52" y="89"/>
                  </a:cubicBezTo>
                  <a:cubicBezTo>
                    <a:pt x="63" y="89"/>
                    <a:pt x="70" y="85"/>
                    <a:pt x="76" y="76"/>
                  </a:cubicBezTo>
                  <a:cubicBezTo>
                    <a:pt x="96" y="87"/>
                    <a:pt x="96" y="87"/>
                    <a:pt x="96" y="87"/>
                  </a:cubicBezTo>
                  <a:cubicBezTo>
                    <a:pt x="87" y="102"/>
                    <a:pt x="71" y="110"/>
                    <a:pt x="50" y="110"/>
                  </a:cubicBezTo>
                  <a:close/>
                  <a:moveTo>
                    <a:pt x="70" y="41"/>
                  </a:moveTo>
                  <a:cubicBezTo>
                    <a:pt x="70" y="27"/>
                    <a:pt x="62" y="19"/>
                    <a:pt x="49" y="19"/>
                  </a:cubicBezTo>
                  <a:cubicBezTo>
                    <a:pt x="37" y="19"/>
                    <a:pt x="29" y="27"/>
                    <a:pt x="28" y="41"/>
                  </a:cubicBezTo>
                  <a:lnTo>
                    <a:pt x="70" y="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54" name="Freeform 9"/>
            <p:cNvSpPr>
              <a:spLocks noEditPoints="1"/>
            </p:cNvSpPr>
            <p:nvPr userDrawn="1"/>
          </p:nvSpPr>
          <p:spPr bwMode="auto">
            <a:xfrm>
              <a:off x="346873" y="4708526"/>
              <a:ext cx="84138" cy="88900"/>
            </a:xfrm>
            <a:custGeom>
              <a:avLst/>
              <a:gdLst>
                <a:gd name="T0" fmla="*/ 52 w 104"/>
                <a:gd name="T1" fmla="*/ 111 h 111"/>
                <a:gd name="T2" fmla="*/ 0 w 104"/>
                <a:gd name="T3" fmla="*/ 55 h 111"/>
                <a:gd name="T4" fmla="*/ 52 w 104"/>
                <a:gd name="T5" fmla="*/ 0 h 111"/>
                <a:gd name="T6" fmla="*/ 104 w 104"/>
                <a:gd name="T7" fmla="*/ 55 h 111"/>
                <a:gd name="T8" fmla="*/ 52 w 104"/>
                <a:gd name="T9" fmla="*/ 111 h 111"/>
                <a:gd name="T10" fmla="*/ 52 w 104"/>
                <a:gd name="T11" fmla="*/ 23 h 111"/>
                <a:gd name="T12" fmla="*/ 28 w 104"/>
                <a:gd name="T13" fmla="*/ 55 h 111"/>
                <a:gd name="T14" fmla="*/ 52 w 104"/>
                <a:gd name="T15" fmla="*/ 87 h 111"/>
                <a:gd name="T16" fmla="*/ 77 w 104"/>
                <a:gd name="T17" fmla="*/ 55 h 111"/>
                <a:gd name="T18" fmla="*/ 52 w 104"/>
                <a:gd name="T19" fmla="*/ 2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11">
                  <a:moveTo>
                    <a:pt x="52" y="111"/>
                  </a:moveTo>
                  <a:cubicBezTo>
                    <a:pt x="25" y="111"/>
                    <a:pt x="0" y="93"/>
                    <a:pt x="0" y="55"/>
                  </a:cubicBezTo>
                  <a:cubicBezTo>
                    <a:pt x="0" y="17"/>
                    <a:pt x="25" y="0"/>
                    <a:pt x="52" y="0"/>
                  </a:cubicBezTo>
                  <a:cubicBezTo>
                    <a:pt x="79" y="0"/>
                    <a:pt x="104" y="17"/>
                    <a:pt x="104" y="55"/>
                  </a:cubicBezTo>
                  <a:cubicBezTo>
                    <a:pt x="104" y="93"/>
                    <a:pt x="79" y="111"/>
                    <a:pt x="52" y="111"/>
                  </a:cubicBezTo>
                  <a:close/>
                  <a:moveTo>
                    <a:pt x="52" y="23"/>
                  </a:moveTo>
                  <a:cubicBezTo>
                    <a:pt x="31" y="23"/>
                    <a:pt x="28" y="42"/>
                    <a:pt x="28" y="55"/>
                  </a:cubicBezTo>
                  <a:cubicBezTo>
                    <a:pt x="28" y="69"/>
                    <a:pt x="31" y="87"/>
                    <a:pt x="52" y="87"/>
                  </a:cubicBezTo>
                  <a:cubicBezTo>
                    <a:pt x="73" y="87"/>
                    <a:pt x="77" y="69"/>
                    <a:pt x="77" y="55"/>
                  </a:cubicBezTo>
                  <a:cubicBezTo>
                    <a:pt x="77" y="42"/>
                    <a:pt x="73" y="23"/>
                    <a:pt x="52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55" name="Freeform 10"/>
            <p:cNvSpPr>
              <a:spLocks/>
            </p:cNvSpPr>
            <p:nvPr userDrawn="1"/>
          </p:nvSpPr>
          <p:spPr bwMode="auto">
            <a:xfrm>
              <a:off x="446885" y="4708526"/>
              <a:ext cx="47625" cy="87313"/>
            </a:xfrm>
            <a:custGeom>
              <a:avLst/>
              <a:gdLst>
                <a:gd name="T0" fmla="*/ 0 w 59"/>
                <a:gd name="T1" fmla="*/ 3 h 108"/>
                <a:gd name="T2" fmla="*/ 26 w 59"/>
                <a:gd name="T3" fmla="*/ 3 h 108"/>
                <a:gd name="T4" fmla="*/ 26 w 59"/>
                <a:gd name="T5" fmla="*/ 15 h 108"/>
                <a:gd name="T6" fmla="*/ 55 w 59"/>
                <a:gd name="T7" fmla="*/ 0 h 108"/>
                <a:gd name="T8" fmla="*/ 59 w 59"/>
                <a:gd name="T9" fmla="*/ 1 h 108"/>
                <a:gd name="T10" fmla="*/ 59 w 59"/>
                <a:gd name="T11" fmla="*/ 27 h 108"/>
                <a:gd name="T12" fmla="*/ 58 w 59"/>
                <a:gd name="T13" fmla="*/ 27 h 108"/>
                <a:gd name="T14" fmla="*/ 28 w 59"/>
                <a:gd name="T15" fmla="*/ 38 h 108"/>
                <a:gd name="T16" fmla="*/ 28 w 59"/>
                <a:gd name="T17" fmla="*/ 108 h 108"/>
                <a:gd name="T18" fmla="*/ 0 w 59"/>
                <a:gd name="T19" fmla="*/ 108 h 108"/>
                <a:gd name="T20" fmla="*/ 0 w 59"/>
                <a:gd name="T21" fmla="*/ 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108">
                  <a:moveTo>
                    <a:pt x="0" y="3"/>
                  </a:moveTo>
                  <a:cubicBezTo>
                    <a:pt x="26" y="3"/>
                    <a:pt x="26" y="3"/>
                    <a:pt x="26" y="3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31" y="8"/>
                    <a:pt x="44" y="0"/>
                    <a:pt x="55" y="0"/>
                  </a:cubicBezTo>
                  <a:cubicBezTo>
                    <a:pt x="57" y="0"/>
                    <a:pt x="58" y="0"/>
                    <a:pt x="59" y="1"/>
                  </a:cubicBezTo>
                  <a:cubicBezTo>
                    <a:pt x="59" y="27"/>
                    <a:pt x="59" y="27"/>
                    <a:pt x="59" y="27"/>
                  </a:cubicBezTo>
                  <a:cubicBezTo>
                    <a:pt x="59" y="27"/>
                    <a:pt x="58" y="27"/>
                    <a:pt x="58" y="27"/>
                  </a:cubicBezTo>
                  <a:cubicBezTo>
                    <a:pt x="46" y="27"/>
                    <a:pt x="32" y="28"/>
                    <a:pt x="28" y="38"/>
                  </a:cubicBezTo>
                  <a:cubicBezTo>
                    <a:pt x="28" y="108"/>
                    <a:pt x="28" y="108"/>
                    <a:pt x="28" y="108"/>
                  </a:cubicBezTo>
                  <a:cubicBezTo>
                    <a:pt x="0" y="108"/>
                    <a:pt x="0" y="108"/>
                    <a:pt x="0" y="108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56" name="Freeform 11"/>
            <p:cNvSpPr>
              <a:spLocks noEditPoints="1"/>
            </p:cNvSpPr>
            <p:nvPr userDrawn="1"/>
          </p:nvSpPr>
          <p:spPr bwMode="auto">
            <a:xfrm>
              <a:off x="685010" y="4708526"/>
              <a:ext cx="79375" cy="120650"/>
            </a:xfrm>
            <a:custGeom>
              <a:avLst/>
              <a:gdLst>
                <a:gd name="T0" fmla="*/ 49 w 98"/>
                <a:gd name="T1" fmla="*/ 85 h 149"/>
                <a:gd name="T2" fmla="*/ 72 w 98"/>
                <a:gd name="T3" fmla="*/ 50 h 149"/>
                <a:gd name="T4" fmla="*/ 49 w 98"/>
                <a:gd name="T5" fmla="*/ 20 h 149"/>
                <a:gd name="T6" fmla="*/ 28 w 98"/>
                <a:gd name="T7" fmla="*/ 51 h 149"/>
                <a:gd name="T8" fmla="*/ 49 w 98"/>
                <a:gd name="T9" fmla="*/ 85 h 149"/>
                <a:gd name="T10" fmla="*/ 98 w 98"/>
                <a:gd name="T11" fmla="*/ 2 h 149"/>
                <a:gd name="T12" fmla="*/ 98 w 98"/>
                <a:gd name="T13" fmla="*/ 102 h 149"/>
                <a:gd name="T14" fmla="*/ 47 w 98"/>
                <a:gd name="T15" fmla="*/ 149 h 149"/>
                <a:gd name="T16" fmla="*/ 3 w 98"/>
                <a:gd name="T17" fmla="*/ 123 h 149"/>
                <a:gd name="T18" fmla="*/ 30 w 98"/>
                <a:gd name="T19" fmla="*/ 118 h 149"/>
                <a:gd name="T20" fmla="*/ 50 w 98"/>
                <a:gd name="T21" fmla="*/ 128 h 149"/>
                <a:gd name="T22" fmla="*/ 72 w 98"/>
                <a:gd name="T23" fmla="*/ 105 h 149"/>
                <a:gd name="T24" fmla="*/ 72 w 98"/>
                <a:gd name="T25" fmla="*/ 93 h 149"/>
                <a:gd name="T26" fmla="*/ 71 w 98"/>
                <a:gd name="T27" fmla="*/ 92 h 149"/>
                <a:gd name="T28" fmla="*/ 44 w 98"/>
                <a:gd name="T29" fmla="*/ 108 h 149"/>
                <a:gd name="T30" fmla="*/ 0 w 98"/>
                <a:gd name="T31" fmla="*/ 55 h 149"/>
                <a:gd name="T32" fmla="*/ 42 w 98"/>
                <a:gd name="T33" fmla="*/ 0 h 149"/>
                <a:gd name="T34" fmla="*/ 73 w 98"/>
                <a:gd name="T35" fmla="*/ 15 h 149"/>
                <a:gd name="T36" fmla="*/ 73 w 98"/>
                <a:gd name="T37" fmla="*/ 15 h 149"/>
                <a:gd name="T38" fmla="*/ 75 w 98"/>
                <a:gd name="T39" fmla="*/ 2 h 149"/>
                <a:gd name="T40" fmla="*/ 98 w 98"/>
                <a:gd name="T41" fmla="*/ 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8" h="149">
                  <a:moveTo>
                    <a:pt x="49" y="85"/>
                  </a:moveTo>
                  <a:cubicBezTo>
                    <a:pt x="70" y="85"/>
                    <a:pt x="72" y="64"/>
                    <a:pt x="72" y="50"/>
                  </a:cubicBezTo>
                  <a:cubicBezTo>
                    <a:pt x="72" y="33"/>
                    <a:pt x="64" y="20"/>
                    <a:pt x="49" y="20"/>
                  </a:cubicBezTo>
                  <a:cubicBezTo>
                    <a:pt x="39" y="20"/>
                    <a:pt x="28" y="27"/>
                    <a:pt x="28" y="51"/>
                  </a:cubicBezTo>
                  <a:cubicBezTo>
                    <a:pt x="28" y="64"/>
                    <a:pt x="29" y="85"/>
                    <a:pt x="49" y="85"/>
                  </a:cubicBezTo>
                  <a:close/>
                  <a:moveTo>
                    <a:pt x="98" y="2"/>
                  </a:moveTo>
                  <a:cubicBezTo>
                    <a:pt x="98" y="102"/>
                    <a:pt x="98" y="102"/>
                    <a:pt x="98" y="102"/>
                  </a:cubicBezTo>
                  <a:cubicBezTo>
                    <a:pt x="98" y="119"/>
                    <a:pt x="97" y="148"/>
                    <a:pt x="47" y="149"/>
                  </a:cubicBezTo>
                  <a:cubicBezTo>
                    <a:pt x="26" y="149"/>
                    <a:pt x="7" y="141"/>
                    <a:pt x="3" y="123"/>
                  </a:cubicBezTo>
                  <a:cubicBezTo>
                    <a:pt x="30" y="118"/>
                    <a:pt x="30" y="118"/>
                    <a:pt x="30" y="118"/>
                  </a:cubicBezTo>
                  <a:cubicBezTo>
                    <a:pt x="32" y="123"/>
                    <a:pt x="35" y="128"/>
                    <a:pt x="50" y="128"/>
                  </a:cubicBezTo>
                  <a:cubicBezTo>
                    <a:pt x="65" y="128"/>
                    <a:pt x="72" y="122"/>
                    <a:pt x="72" y="105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1" y="92"/>
                    <a:pt x="71" y="92"/>
                    <a:pt x="71" y="92"/>
                  </a:cubicBezTo>
                  <a:cubicBezTo>
                    <a:pt x="67" y="100"/>
                    <a:pt x="60" y="108"/>
                    <a:pt x="44" y="108"/>
                  </a:cubicBezTo>
                  <a:cubicBezTo>
                    <a:pt x="19" y="108"/>
                    <a:pt x="0" y="91"/>
                    <a:pt x="0" y="55"/>
                  </a:cubicBezTo>
                  <a:cubicBezTo>
                    <a:pt x="0" y="20"/>
                    <a:pt x="20" y="0"/>
                    <a:pt x="42" y="0"/>
                  </a:cubicBezTo>
                  <a:cubicBezTo>
                    <a:pt x="63" y="0"/>
                    <a:pt x="71" y="10"/>
                    <a:pt x="73" y="15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5" y="2"/>
                    <a:pt x="75" y="2"/>
                    <a:pt x="75" y="2"/>
                  </a:cubicBezTo>
                  <a:lnTo>
                    <a:pt x="98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57" name="Freeform 12"/>
            <p:cNvSpPr>
              <a:spLocks noEditPoints="1"/>
            </p:cNvSpPr>
            <p:nvPr userDrawn="1"/>
          </p:nvSpPr>
          <p:spPr bwMode="auto">
            <a:xfrm>
              <a:off x="843760" y="4678363"/>
              <a:ext cx="58738" cy="26988"/>
            </a:xfrm>
            <a:custGeom>
              <a:avLst/>
              <a:gdLst>
                <a:gd name="T0" fmla="*/ 14 w 37"/>
                <a:gd name="T1" fmla="*/ 2 h 17"/>
                <a:gd name="T2" fmla="*/ 9 w 37"/>
                <a:gd name="T3" fmla="*/ 2 h 17"/>
                <a:gd name="T4" fmla="*/ 9 w 37"/>
                <a:gd name="T5" fmla="*/ 17 h 17"/>
                <a:gd name="T6" fmla="*/ 6 w 37"/>
                <a:gd name="T7" fmla="*/ 17 h 17"/>
                <a:gd name="T8" fmla="*/ 6 w 37"/>
                <a:gd name="T9" fmla="*/ 2 h 17"/>
                <a:gd name="T10" fmla="*/ 0 w 37"/>
                <a:gd name="T11" fmla="*/ 2 h 17"/>
                <a:gd name="T12" fmla="*/ 0 w 37"/>
                <a:gd name="T13" fmla="*/ 0 h 17"/>
                <a:gd name="T14" fmla="*/ 14 w 37"/>
                <a:gd name="T15" fmla="*/ 0 h 17"/>
                <a:gd name="T16" fmla="*/ 14 w 37"/>
                <a:gd name="T17" fmla="*/ 2 h 17"/>
                <a:gd name="T18" fmla="*/ 37 w 37"/>
                <a:gd name="T19" fmla="*/ 17 h 17"/>
                <a:gd name="T20" fmla="*/ 34 w 37"/>
                <a:gd name="T21" fmla="*/ 17 h 17"/>
                <a:gd name="T22" fmla="*/ 34 w 37"/>
                <a:gd name="T23" fmla="*/ 2 h 17"/>
                <a:gd name="T24" fmla="*/ 34 w 37"/>
                <a:gd name="T25" fmla="*/ 2 h 17"/>
                <a:gd name="T26" fmla="*/ 29 w 37"/>
                <a:gd name="T27" fmla="*/ 17 h 17"/>
                <a:gd name="T28" fmla="*/ 27 w 37"/>
                <a:gd name="T29" fmla="*/ 17 h 17"/>
                <a:gd name="T30" fmla="*/ 21 w 37"/>
                <a:gd name="T31" fmla="*/ 2 h 17"/>
                <a:gd name="T32" fmla="*/ 20 w 37"/>
                <a:gd name="T33" fmla="*/ 2 h 17"/>
                <a:gd name="T34" fmla="*/ 20 w 37"/>
                <a:gd name="T35" fmla="*/ 17 h 17"/>
                <a:gd name="T36" fmla="*/ 18 w 37"/>
                <a:gd name="T37" fmla="*/ 17 h 17"/>
                <a:gd name="T38" fmla="*/ 18 w 37"/>
                <a:gd name="T39" fmla="*/ 0 h 17"/>
                <a:gd name="T40" fmla="*/ 22 w 37"/>
                <a:gd name="T41" fmla="*/ 0 h 17"/>
                <a:gd name="T42" fmla="*/ 28 w 37"/>
                <a:gd name="T43" fmla="*/ 13 h 17"/>
                <a:gd name="T44" fmla="*/ 33 w 37"/>
                <a:gd name="T45" fmla="*/ 0 h 17"/>
                <a:gd name="T46" fmla="*/ 37 w 37"/>
                <a:gd name="T47" fmla="*/ 0 h 17"/>
                <a:gd name="T48" fmla="*/ 37 w 37"/>
                <a:gd name="T4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7" h="17">
                  <a:moveTo>
                    <a:pt x="14" y="2"/>
                  </a:moveTo>
                  <a:lnTo>
                    <a:pt x="9" y="2"/>
                  </a:lnTo>
                  <a:lnTo>
                    <a:pt x="9" y="17"/>
                  </a:lnTo>
                  <a:lnTo>
                    <a:pt x="6" y="17"/>
                  </a:lnTo>
                  <a:lnTo>
                    <a:pt x="6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2"/>
                  </a:lnTo>
                  <a:close/>
                  <a:moveTo>
                    <a:pt x="37" y="17"/>
                  </a:moveTo>
                  <a:lnTo>
                    <a:pt x="34" y="17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29" y="17"/>
                  </a:lnTo>
                  <a:lnTo>
                    <a:pt x="27" y="17"/>
                  </a:lnTo>
                  <a:lnTo>
                    <a:pt x="21" y="2"/>
                  </a:lnTo>
                  <a:lnTo>
                    <a:pt x="20" y="2"/>
                  </a:lnTo>
                  <a:lnTo>
                    <a:pt x="20" y="17"/>
                  </a:lnTo>
                  <a:lnTo>
                    <a:pt x="18" y="17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8" y="13"/>
                  </a:lnTo>
                  <a:lnTo>
                    <a:pt x="33" y="0"/>
                  </a:lnTo>
                  <a:lnTo>
                    <a:pt x="37" y="0"/>
                  </a:lnTo>
                  <a:lnTo>
                    <a:pt x="37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6673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13200" y="1181100"/>
            <a:ext cx="3968055" cy="3370262"/>
          </a:xfrm>
        </p:spPr>
        <p:txBody>
          <a:bodyPr>
            <a:normAutofit/>
          </a:bodyPr>
          <a:lstStyle>
            <a:lvl1pPr>
              <a:defRPr sz="1400" baseline="0"/>
            </a:lvl1pPr>
            <a:lvl2pPr>
              <a:defRPr sz="1400" baseline="0">
                <a:solidFill>
                  <a:schemeClr val="tx1"/>
                </a:solidFill>
              </a:defRPr>
            </a:lvl2pPr>
            <a:lvl3pPr>
              <a:defRPr sz="1400" baseline="0">
                <a:solidFill>
                  <a:schemeClr val="tx1"/>
                </a:solidFill>
              </a:defRPr>
            </a:lvl3pPr>
            <a:lvl4pPr>
              <a:defRPr sz="1400" baseline="0">
                <a:solidFill>
                  <a:schemeClr val="tx1"/>
                </a:solidFill>
              </a:defRPr>
            </a:lvl4pPr>
            <a:lvl5pPr>
              <a:defRPr sz="1400" baseline="0">
                <a:solidFill>
                  <a:schemeClr val="tx1"/>
                </a:solidFill>
              </a:defRPr>
            </a:lvl5pPr>
            <a:lvl6pPr>
              <a:defRPr sz="14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864795" y="1181100"/>
            <a:ext cx="3964880" cy="337026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  <a:lvl6pPr>
              <a:defRPr sz="14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  <a:endParaRPr lang="en-GB" dirty="0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313199" y="268288"/>
            <a:ext cx="8516475" cy="74136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619545" y="4749146"/>
            <a:ext cx="65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GB" sz="800" dirty="0">
              <a:solidFill>
                <a:srgbClr val="FFFFFF"/>
              </a:solidFill>
              <a:latin typeface="Helvetica 75 Bold" panose="020B08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1360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619545" y="4749146"/>
            <a:ext cx="65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GB" sz="800" dirty="0">
              <a:solidFill>
                <a:srgbClr val="FFFFFF"/>
              </a:solidFill>
              <a:latin typeface="Helvetica 75 Bold" panose="020B0804020202020204" pitchFamily="34" charset="0"/>
            </a:endParaRPr>
          </a:p>
        </p:txBody>
      </p:sp>
      <p:sp>
        <p:nvSpPr>
          <p:cNvPr id="4" name="Text Placeholder 10"/>
          <p:cNvSpPr txBox="1">
            <a:spLocks/>
          </p:cNvSpPr>
          <p:nvPr userDrawn="1"/>
        </p:nvSpPr>
        <p:spPr>
          <a:xfrm>
            <a:off x="0" y="4809673"/>
            <a:ext cx="8151220" cy="339726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/>
              </a:buClr>
              <a:buSzTx/>
              <a:buFont typeface="Helvetica 75" panose="020B0804020202020204" pitchFamily="34" charset="0"/>
              <a:buNone/>
              <a:tabLst/>
              <a:defRPr lang="fr-FR" sz="1200" kern="1200" baseline="0" dirty="0" smtClean="0">
                <a:solidFill>
                  <a:schemeClr val="tx1">
                    <a:lumMod val="50000"/>
                  </a:schemeClr>
                </a:solidFill>
                <a:latin typeface="Helvetica 75" panose="020B0804020202020204" pitchFamily="34" charset="0"/>
                <a:ea typeface="+mn-ea"/>
                <a:cs typeface="+mn-cs"/>
              </a:defRPr>
            </a:lvl1pPr>
            <a:lvl2pPr marL="688975" indent="-231775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baseline="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2pPr>
            <a:lvl3pPr marL="1244600" indent="-28575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baseline="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3pPr>
            <a:lvl4pPr marL="1663700" indent="-28575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4pPr>
            <a:lvl5pPr marL="2251075" indent="-59690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dirty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SzTx/>
              <a:buFont typeface="Helvetica 75" panose="020B0804020202020204" pitchFamily="34" charset="0"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Helvetica 75 Bold" panose="020B0804020202020204" pitchFamily="34" charset="0"/>
                <a:ea typeface="+mn-ea"/>
                <a:cs typeface="+mn-cs"/>
              </a:rPr>
              <a:t>Interne Orange</a:t>
            </a:r>
          </a:p>
        </p:txBody>
      </p:sp>
    </p:spTree>
    <p:extLst>
      <p:ext uri="{BB962C8B-B14F-4D97-AF65-F5344CB8AC3E}">
        <p14:creationId xmlns:p14="http://schemas.microsoft.com/office/powerpoint/2010/main" val="1611553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ull Bleed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4229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de la pré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167951" y="4469074"/>
            <a:ext cx="4237362" cy="4837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339725" y="339725"/>
            <a:ext cx="5832475" cy="3460750"/>
          </a:xfrm>
        </p:spPr>
        <p:txBody>
          <a:bodyPr/>
          <a:lstStyle>
            <a:lvl1pPr marL="0" indent="0">
              <a:lnSpc>
                <a:spcPct val="85000"/>
              </a:lnSpc>
              <a:spcAft>
                <a:spcPts val="3200"/>
              </a:spcAft>
              <a:buNone/>
              <a:defRPr sz="5500">
                <a:solidFill>
                  <a:schemeClr val="tx1"/>
                </a:solidFill>
                <a:latin typeface="Helvetica 75 Bold" panose="020B0804020202020204" pitchFamily="34" charset="0"/>
              </a:defRPr>
            </a:lvl1pPr>
            <a:lvl2pPr marL="0" indent="0">
              <a:lnSpc>
                <a:spcPct val="90000"/>
              </a:lnSpc>
              <a:spcAft>
                <a:spcPts val="2400"/>
              </a:spcAft>
              <a:buNone/>
              <a:defRPr>
                <a:latin typeface="Helvetica 75 Bold" panose="020B0804020202020204" pitchFamily="34" charset="0"/>
              </a:defRPr>
            </a:lvl2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6508750" y="339725"/>
            <a:ext cx="2301875" cy="3460750"/>
          </a:xfrm>
        </p:spPr>
        <p:txBody>
          <a:bodyPr tIns="109728"/>
          <a:lstStyle>
            <a:lvl1pPr marL="0" indent="0">
              <a:spcAft>
                <a:spcPts val="2400"/>
              </a:spcAft>
              <a:buNone/>
              <a:defRPr baseline="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  <a:lvl2pPr marL="0" indent="0">
              <a:spcAft>
                <a:spcPts val="2400"/>
              </a:spcAft>
              <a:buNone/>
              <a:defRPr>
                <a:latin typeface="Helvetica 75 Bold" panose="020B0804020202020204" pitchFamily="34" charset="0"/>
              </a:defRPr>
            </a:lvl2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pic>
        <p:nvPicPr>
          <p:cNvPr id="43" name="Image 4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25" y="4134277"/>
            <a:ext cx="1851991" cy="6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38746"/>
      </p:ext>
    </p:extLst>
  </p:cSld>
  <p:clrMapOvr>
    <a:masterClrMapping/>
  </p:clrMapOvr>
  <p:transition spd="med">
    <p:fade/>
  </p:transition>
  <p:hf sldNum="0" hdr="0" ftr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6" y="339725"/>
            <a:ext cx="8470899" cy="4130675"/>
          </a:xfrm>
        </p:spPr>
        <p:txBody>
          <a:bodyPr/>
          <a:lstStyle>
            <a:lvl1pPr marL="0" indent="0">
              <a:lnSpc>
                <a:spcPct val="85000"/>
              </a:lnSpc>
              <a:spcAft>
                <a:spcPts val="0"/>
              </a:spcAft>
              <a:buNone/>
              <a:defRPr sz="300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  <a:lvl2pPr marL="401638" marR="0" indent="-401638" algn="l" defTabSz="51435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lang="fr-FR" sz="3000" kern="1200" dirty="0" smtClean="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2pPr>
            <a:lvl3pPr marL="401638" indent="-401638">
              <a:lnSpc>
                <a:spcPct val="85000"/>
              </a:lnSpc>
              <a:spcAft>
                <a:spcPts val="800"/>
              </a:spcAft>
              <a:buFont typeface="+mj-lt"/>
              <a:buNone/>
              <a:defRPr sz="3000"/>
            </a:lvl3pPr>
            <a:lvl4pPr marL="401638" indent="-401638">
              <a:lnSpc>
                <a:spcPct val="85000"/>
              </a:lnSpc>
              <a:spcAft>
                <a:spcPts val="800"/>
              </a:spcAft>
              <a:buFont typeface="+mj-lt"/>
              <a:buNone/>
              <a:defRPr sz="3000"/>
            </a:lvl4pPr>
            <a:lvl5pPr marL="0" indent="0">
              <a:lnSpc>
                <a:spcPct val="85000"/>
              </a:lnSpc>
              <a:spcAft>
                <a:spcPts val="800"/>
              </a:spcAft>
              <a:buFont typeface="+mj-lt"/>
              <a:buNone/>
              <a:defRPr sz="3000"/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1"/>
            <a:r>
              <a:rPr lang="fr-FR" dirty="0"/>
              <a:t>Troisième niveau</a:t>
            </a:r>
          </a:p>
          <a:p>
            <a:pPr marL="401638" lvl="1" indent="-4016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Font typeface="+mj-lt"/>
              <a:buAutoNum type="arabicPeriod"/>
            </a:pPr>
            <a:r>
              <a:rPr lang="fr-FR" dirty="0"/>
              <a:t>Quatrième niveau</a:t>
            </a:r>
          </a:p>
          <a:p>
            <a:pPr marL="401638" marR="0" lvl="1" indent="-401638" algn="l" defTabSz="51435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dirty="0"/>
              <a:t>Cinquième niveau</a:t>
            </a:r>
          </a:p>
          <a:p>
            <a:pPr marL="401638" lvl="1" indent="-4016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Font typeface="+mj-lt"/>
              <a:buAutoNum type="arabicPeriod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91381"/>
      </p:ext>
    </p:extLst>
  </p:cSld>
  <p:clrMapOvr>
    <a:masterClrMapping/>
  </p:clrMapOvr>
  <p:transition spd="med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6" y="339725"/>
            <a:ext cx="8470899" cy="4130675"/>
          </a:xfrm>
        </p:spPr>
        <p:txBody>
          <a:bodyPr/>
          <a:lstStyle>
            <a:lvl1pPr marL="0" indent="0">
              <a:lnSpc>
                <a:spcPct val="85000"/>
              </a:lnSpc>
              <a:spcAft>
                <a:spcPts val="3200"/>
              </a:spcAft>
              <a:buNone/>
              <a:defRPr sz="5500">
                <a:solidFill>
                  <a:schemeClr val="tx1"/>
                </a:solidFill>
                <a:latin typeface="Helvetica 75 Bold" panose="020B0804020202020204" pitchFamily="34" charset="0"/>
              </a:defRPr>
            </a:lvl1pPr>
            <a:lvl2pPr marL="0" indent="0">
              <a:lnSpc>
                <a:spcPct val="90000"/>
              </a:lnSpc>
              <a:spcAft>
                <a:spcPts val="2400"/>
              </a:spcAft>
              <a:buNone/>
              <a:defRPr sz="1400">
                <a:latin typeface="Helvetica 75 Bold" panose="020B0804020202020204" pitchFamily="34" charset="0"/>
              </a:defRPr>
            </a:lvl2pPr>
            <a:lvl3pPr marL="0" indent="0">
              <a:lnSpc>
                <a:spcPct val="85000"/>
              </a:lnSpc>
              <a:spcAft>
                <a:spcPts val="800"/>
              </a:spcAft>
              <a:buNone/>
              <a:defRPr sz="1200"/>
            </a:lvl3pPr>
            <a:lvl4pPr>
              <a:lnSpc>
                <a:spcPct val="85000"/>
              </a:lnSpc>
              <a:spcAft>
                <a:spcPts val="800"/>
              </a:spcAft>
              <a:defRPr sz="5500"/>
            </a:lvl4pPr>
            <a:lvl5pPr>
              <a:lnSpc>
                <a:spcPct val="85000"/>
              </a:lnSpc>
              <a:spcAft>
                <a:spcPts val="800"/>
              </a:spcAft>
              <a:defRPr sz="5500"/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968534540"/>
      </p:ext>
    </p:extLst>
  </p:cSld>
  <p:clrMapOvr>
    <a:masterClrMapping/>
  </p:clrMapOvr>
  <p:transition spd="med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39725" y="339725"/>
            <a:ext cx="8470900" cy="623888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200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</a:lstStyle>
          <a:p>
            <a:r>
              <a:rPr lang="fr-FR" dirty="0"/>
              <a:t>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6" y="1304924"/>
            <a:ext cx="8470899" cy="3165475"/>
          </a:xfrm>
        </p:spPr>
        <p:txBody>
          <a:bodyPr/>
          <a:lstStyle>
            <a:lvl1pPr>
              <a:lnSpc>
                <a:spcPct val="90000"/>
              </a:lnSpc>
              <a:spcAft>
                <a:spcPts val="800"/>
              </a:spcAft>
              <a:buClr>
                <a:srgbClr val="FF6600"/>
              </a:buClr>
              <a:defRPr sz="1400" baseline="0">
                <a:solidFill>
                  <a:schemeClr val="tx1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800"/>
              </a:spcAft>
              <a:defRPr sz="1400">
                <a:latin typeface="Helvetica 75 Bold" panose="020B0804020202020204" pitchFamily="34" charset="0"/>
              </a:defRPr>
            </a:lvl2pPr>
            <a:lvl3pPr marL="512763" indent="-166688">
              <a:lnSpc>
                <a:spcPct val="90000"/>
              </a:lnSpc>
              <a:spcAft>
                <a:spcPts val="800"/>
              </a:spcAft>
              <a:defRPr sz="1400">
                <a:latin typeface="Helvetica 75 Bold" panose="020B0804020202020204" pitchFamily="34" charset="0"/>
              </a:defRPr>
            </a:lvl3pPr>
            <a:lvl4pPr marL="690563" indent="-173038">
              <a:lnSpc>
                <a:spcPct val="90000"/>
              </a:lnSpc>
              <a:spcAft>
                <a:spcPts val="800"/>
              </a:spcAft>
              <a:defRPr sz="1400">
                <a:latin typeface="Helvetica 75 Bold" panose="020B0804020202020204" pitchFamily="34" charset="0"/>
              </a:defRPr>
            </a:lvl4pPr>
            <a:lvl5pPr marL="858838" indent="-168275">
              <a:lnSpc>
                <a:spcPct val="90000"/>
              </a:lnSpc>
              <a:spcAft>
                <a:spcPts val="800"/>
              </a:spcAft>
              <a:defRPr sz="1400">
                <a:latin typeface="Helvetica 75 Bold" panose="020B0804020202020204" pitchFamily="34" charset="0"/>
              </a:defRPr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695288"/>
      </p:ext>
    </p:extLst>
  </p:cSld>
  <p:clrMapOvr>
    <a:masterClrMapping/>
  </p:clrMapOvr>
  <p:transition spd="med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39725" y="339724"/>
            <a:ext cx="8470900" cy="623889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200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</a:lstStyle>
          <a:p>
            <a:r>
              <a:rPr lang="fr-FR" dirty="0"/>
              <a:t>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4" y="1304925"/>
            <a:ext cx="4065589" cy="3165474"/>
          </a:xfrm>
        </p:spPr>
        <p:txBody>
          <a:bodyPr/>
          <a:lstStyle>
            <a:lvl1pPr>
              <a:lnSpc>
                <a:spcPct val="90000"/>
              </a:lnSpc>
              <a:spcAft>
                <a:spcPts val="800"/>
              </a:spcAft>
              <a:defRPr baseline="0">
                <a:solidFill>
                  <a:schemeClr val="tx1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800"/>
              </a:spcAft>
              <a:defRPr>
                <a:solidFill>
                  <a:schemeClr val="tx1"/>
                </a:solidFill>
                <a:latin typeface="Helvetica 75 Bold" panose="020B0804020202020204" pitchFamily="34" charset="0"/>
              </a:defRPr>
            </a:lvl2pPr>
            <a:lvl3pPr>
              <a:lnSpc>
                <a:spcPct val="90000"/>
              </a:lnSpc>
              <a:spcAft>
                <a:spcPts val="800"/>
              </a:spcAft>
              <a:defRPr>
                <a:solidFill>
                  <a:schemeClr val="tx1"/>
                </a:solidFill>
                <a:latin typeface="Helvetica 75 Bold" panose="020B0804020202020204" pitchFamily="34" charset="0"/>
              </a:defRPr>
            </a:lvl3pPr>
            <a:lvl4pPr>
              <a:lnSpc>
                <a:spcPct val="90000"/>
              </a:lnSpc>
              <a:spcAft>
                <a:spcPts val="800"/>
              </a:spcAft>
              <a:defRPr>
                <a:solidFill>
                  <a:schemeClr val="tx1"/>
                </a:solidFill>
                <a:latin typeface="Helvetica 75 Bold" panose="020B0804020202020204" pitchFamily="34" charset="0"/>
              </a:defRPr>
            </a:lvl4pPr>
            <a:lvl5pPr>
              <a:lnSpc>
                <a:spcPct val="90000"/>
              </a:lnSpc>
              <a:spcAft>
                <a:spcPts val="800"/>
              </a:spcAft>
              <a:defRPr>
                <a:solidFill>
                  <a:schemeClr val="tx1"/>
                </a:solidFill>
                <a:latin typeface="Helvetica 75 Bold" panose="020B0804020202020204" pitchFamily="34" charset="0"/>
              </a:defRPr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0" hasCustomPrompt="1"/>
          </p:nvPr>
        </p:nvSpPr>
        <p:spPr>
          <a:xfrm>
            <a:off x="4738688" y="1304925"/>
            <a:ext cx="4065589" cy="3165474"/>
          </a:xfrm>
        </p:spPr>
        <p:txBody>
          <a:bodyPr/>
          <a:lstStyle>
            <a:lvl1pPr>
              <a:lnSpc>
                <a:spcPct val="90000"/>
              </a:lnSpc>
              <a:spcAft>
                <a:spcPts val="800"/>
              </a:spcAft>
              <a:defRPr baseline="0">
                <a:solidFill>
                  <a:schemeClr val="tx1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800"/>
              </a:spcAft>
              <a:defRPr>
                <a:solidFill>
                  <a:schemeClr val="tx1"/>
                </a:solidFill>
                <a:latin typeface="Helvetica 75 Bold" panose="020B0804020202020204" pitchFamily="34" charset="0"/>
              </a:defRPr>
            </a:lvl2pPr>
            <a:lvl3pPr>
              <a:lnSpc>
                <a:spcPct val="90000"/>
              </a:lnSpc>
              <a:spcAft>
                <a:spcPts val="800"/>
              </a:spcAft>
              <a:defRPr>
                <a:solidFill>
                  <a:schemeClr val="tx1"/>
                </a:solidFill>
                <a:latin typeface="Helvetica 75 Bold" panose="020B0804020202020204" pitchFamily="34" charset="0"/>
              </a:defRPr>
            </a:lvl3pPr>
            <a:lvl4pPr>
              <a:lnSpc>
                <a:spcPct val="90000"/>
              </a:lnSpc>
              <a:spcAft>
                <a:spcPts val="800"/>
              </a:spcAft>
              <a:defRPr>
                <a:solidFill>
                  <a:schemeClr val="tx1"/>
                </a:solidFill>
                <a:latin typeface="Helvetica 75 Bold" panose="020B0804020202020204" pitchFamily="34" charset="0"/>
              </a:defRPr>
            </a:lvl4pPr>
            <a:lvl5pPr>
              <a:lnSpc>
                <a:spcPct val="90000"/>
              </a:lnSpc>
              <a:spcAft>
                <a:spcPts val="800"/>
              </a:spcAft>
              <a:defRPr>
                <a:solidFill>
                  <a:schemeClr val="tx1"/>
                </a:solidFill>
                <a:latin typeface="Helvetica 75 Bold" panose="020B0804020202020204" pitchFamily="34" charset="0"/>
              </a:defRPr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5858"/>
      </p:ext>
    </p:extLst>
  </p:cSld>
  <p:clrMapOvr>
    <a:masterClrMapping/>
  </p:clrMapOvr>
  <p:transition spd="med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message cl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6" y="1304925"/>
            <a:ext cx="8470899" cy="3165475"/>
          </a:xfrm>
        </p:spPr>
        <p:txBody>
          <a:bodyPr/>
          <a:lstStyle>
            <a:lvl1pPr marL="0" indent="0">
              <a:lnSpc>
                <a:spcPct val="85000"/>
              </a:lnSpc>
              <a:spcAft>
                <a:spcPts val="2400"/>
              </a:spcAft>
              <a:buNone/>
              <a:defRPr sz="3000" baseline="0">
                <a:solidFill>
                  <a:schemeClr val="tx1"/>
                </a:solidFill>
                <a:latin typeface="Helvetica 75 Bold" panose="020B0804020202020204" pitchFamily="34" charset="0"/>
              </a:defRPr>
            </a:lvl1pPr>
            <a:lvl2pPr marL="0" indent="0">
              <a:lnSpc>
                <a:spcPct val="90000"/>
              </a:lnSpc>
              <a:spcAft>
                <a:spcPts val="800"/>
              </a:spcAft>
              <a:buNone/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2pPr>
            <a:lvl3pPr marL="168275" indent="-168275"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3pPr>
            <a:lvl4pPr marL="344488" indent="-176213"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4pPr>
            <a:lvl5pPr marL="512763" indent="-168275" defTabSz="512763"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339725" y="339724"/>
            <a:ext cx="8470900" cy="623889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200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</a:lstStyle>
          <a:p>
            <a:r>
              <a:rPr lang="fr-FR" dirty="0"/>
              <a:t>Modifiez le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785556"/>
      </p:ext>
    </p:extLst>
  </p:cSld>
  <p:clrMapOvr>
    <a:masterClrMapping/>
  </p:clrMapOvr>
  <p:transition spd="med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ssage cl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6" y="342901"/>
            <a:ext cx="8470899" cy="4127500"/>
          </a:xfrm>
        </p:spPr>
        <p:txBody>
          <a:bodyPr/>
          <a:lstStyle>
            <a:lvl1pPr marL="0" indent="0">
              <a:lnSpc>
                <a:spcPct val="85000"/>
              </a:lnSpc>
              <a:spcAft>
                <a:spcPts val="2400"/>
              </a:spcAft>
              <a:buNone/>
              <a:defRPr sz="3000" baseline="0">
                <a:solidFill>
                  <a:schemeClr val="tx1"/>
                </a:solidFill>
                <a:latin typeface="Helvetica 75 Bold" panose="020B0804020202020204" pitchFamily="34" charset="0"/>
              </a:defRPr>
            </a:lvl1pPr>
            <a:lvl2pPr marL="0" indent="0">
              <a:lnSpc>
                <a:spcPct val="90000"/>
              </a:lnSpc>
              <a:spcAft>
                <a:spcPts val="800"/>
              </a:spcAft>
              <a:buNone/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2pPr>
            <a:lvl3pPr marL="168275" indent="-168275"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3pPr>
            <a:lvl4pPr marL="344488" indent="-176213"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4pPr>
            <a:lvl5pPr marL="512763" indent="-168275"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86730"/>
      </p:ext>
    </p:extLst>
  </p:cSld>
  <p:clrMapOvr>
    <a:masterClrMapping/>
  </p:clrMapOvr>
  <p:transition spd="med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spcAft>
                <a:spcPts val="0"/>
              </a:spcAft>
              <a:defRPr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</a:lstStyle>
          <a:p>
            <a:r>
              <a:rPr lang="fr-FR" dirty="0"/>
              <a:t>Modifiez le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420828"/>
      </p:ext>
    </p:extLst>
  </p:cSld>
  <p:clrMapOvr>
    <a:masterClrMapping/>
  </p:clrMapOvr>
  <p:transition spd="med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67951" y="4469074"/>
            <a:ext cx="4237362" cy="4837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253700"/>
      </p:ext>
    </p:extLst>
  </p:cSld>
  <p:clrMapOvr>
    <a:masterClrMapping/>
  </p:clrMapOvr>
  <p:transition spd="med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de la pré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167951" y="4469074"/>
            <a:ext cx="4237362" cy="4837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339725" y="4130674"/>
            <a:ext cx="676803" cy="676803"/>
            <a:chOff x="360362" y="1781889"/>
            <a:chExt cx="1144765" cy="1144191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360362" y="1781889"/>
              <a:ext cx="1144765" cy="1144191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Helvetica 75 Bold" panose="020B0804020202020204" pitchFamily="34" charset="0"/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702813" y="2650392"/>
              <a:ext cx="142160" cy="166334"/>
            </a:xfrm>
            <a:custGeom>
              <a:avLst/>
              <a:gdLst>
                <a:gd name="T0" fmla="*/ 31 w 104"/>
                <a:gd name="T1" fmla="*/ 85 h 122"/>
                <a:gd name="T2" fmla="*/ 45 w 104"/>
                <a:gd name="T3" fmla="*/ 101 h 122"/>
                <a:gd name="T4" fmla="*/ 73 w 104"/>
                <a:gd name="T5" fmla="*/ 88 h 122"/>
                <a:gd name="T6" fmla="*/ 73 w 104"/>
                <a:gd name="T7" fmla="*/ 60 h 122"/>
                <a:gd name="T8" fmla="*/ 31 w 104"/>
                <a:gd name="T9" fmla="*/ 85 h 122"/>
                <a:gd name="T10" fmla="*/ 74 w 104"/>
                <a:gd name="T11" fmla="*/ 110 h 122"/>
                <a:gd name="T12" fmla="*/ 35 w 104"/>
                <a:gd name="T13" fmla="*/ 122 h 122"/>
                <a:gd name="T14" fmla="*/ 0 w 104"/>
                <a:gd name="T15" fmla="*/ 88 h 122"/>
                <a:gd name="T16" fmla="*/ 74 w 104"/>
                <a:gd name="T17" fmla="*/ 42 h 122"/>
                <a:gd name="T18" fmla="*/ 74 w 104"/>
                <a:gd name="T19" fmla="*/ 35 h 122"/>
                <a:gd name="T20" fmla="*/ 56 w 104"/>
                <a:gd name="T21" fmla="*/ 22 h 122"/>
                <a:gd name="T22" fmla="*/ 27 w 104"/>
                <a:gd name="T23" fmla="*/ 35 h 122"/>
                <a:gd name="T24" fmla="*/ 6 w 104"/>
                <a:gd name="T25" fmla="*/ 23 h 122"/>
                <a:gd name="T26" fmla="*/ 56 w 104"/>
                <a:gd name="T27" fmla="*/ 0 h 122"/>
                <a:gd name="T28" fmla="*/ 104 w 104"/>
                <a:gd name="T29" fmla="*/ 35 h 122"/>
                <a:gd name="T30" fmla="*/ 104 w 104"/>
                <a:gd name="T31" fmla="*/ 120 h 122"/>
                <a:gd name="T32" fmla="*/ 77 w 104"/>
                <a:gd name="T33" fmla="*/ 120 h 122"/>
                <a:gd name="T34" fmla="*/ 74 w 104"/>
                <a:gd name="T35" fmla="*/ 11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4" h="122">
                  <a:moveTo>
                    <a:pt x="31" y="85"/>
                  </a:moveTo>
                  <a:cubicBezTo>
                    <a:pt x="31" y="93"/>
                    <a:pt x="36" y="101"/>
                    <a:pt x="45" y="101"/>
                  </a:cubicBezTo>
                  <a:cubicBezTo>
                    <a:pt x="54" y="101"/>
                    <a:pt x="64" y="97"/>
                    <a:pt x="73" y="88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44" y="64"/>
                    <a:pt x="31" y="71"/>
                    <a:pt x="31" y="85"/>
                  </a:cubicBezTo>
                  <a:moveTo>
                    <a:pt x="74" y="110"/>
                  </a:moveTo>
                  <a:cubicBezTo>
                    <a:pt x="62" y="118"/>
                    <a:pt x="49" y="122"/>
                    <a:pt x="35" y="122"/>
                  </a:cubicBezTo>
                  <a:cubicBezTo>
                    <a:pt x="13" y="122"/>
                    <a:pt x="0" y="107"/>
                    <a:pt x="0" y="88"/>
                  </a:cubicBezTo>
                  <a:cubicBezTo>
                    <a:pt x="0" y="61"/>
                    <a:pt x="24" y="47"/>
                    <a:pt x="74" y="42"/>
                  </a:cubicBezTo>
                  <a:cubicBezTo>
                    <a:pt x="74" y="35"/>
                    <a:pt x="74" y="35"/>
                    <a:pt x="74" y="35"/>
                  </a:cubicBezTo>
                  <a:cubicBezTo>
                    <a:pt x="74" y="27"/>
                    <a:pt x="68" y="22"/>
                    <a:pt x="56" y="22"/>
                  </a:cubicBezTo>
                  <a:cubicBezTo>
                    <a:pt x="44" y="22"/>
                    <a:pt x="34" y="26"/>
                    <a:pt x="27" y="35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17" y="8"/>
                    <a:pt x="34" y="0"/>
                    <a:pt x="56" y="0"/>
                  </a:cubicBezTo>
                  <a:cubicBezTo>
                    <a:pt x="87" y="0"/>
                    <a:pt x="104" y="14"/>
                    <a:pt x="104" y="35"/>
                  </a:cubicBezTo>
                  <a:cubicBezTo>
                    <a:pt x="104" y="35"/>
                    <a:pt x="104" y="120"/>
                    <a:pt x="104" y="120"/>
                  </a:cubicBezTo>
                  <a:cubicBezTo>
                    <a:pt x="77" y="120"/>
                    <a:pt x="77" y="120"/>
                    <a:pt x="77" y="120"/>
                  </a:cubicBezTo>
                  <a:lnTo>
                    <a:pt x="74" y="1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 75 Bold" panose="020B0804020202020204" pitchFamily="34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878931" y="2650392"/>
              <a:ext cx="143311" cy="164031"/>
            </a:xfrm>
            <a:custGeom>
              <a:avLst/>
              <a:gdLst>
                <a:gd name="T0" fmla="*/ 0 w 105"/>
                <a:gd name="T1" fmla="*/ 6 h 120"/>
                <a:gd name="T2" fmla="*/ 25 w 105"/>
                <a:gd name="T3" fmla="*/ 2 h 120"/>
                <a:gd name="T4" fmla="*/ 28 w 105"/>
                <a:gd name="T5" fmla="*/ 16 h 120"/>
                <a:gd name="T6" fmla="*/ 68 w 105"/>
                <a:gd name="T7" fmla="*/ 0 h 120"/>
                <a:gd name="T8" fmla="*/ 105 w 105"/>
                <a:gd name="T9" fmla="*/ 38 h 120"/>
                <a:gd name="T10" fmla="*/ 105 w 105"/>
                <a:gd name="T11" fmla="*/ 120 h 120"/>
                <a:gd name="T12" fmla="*/ 74 w 105"/>
                <a:gd name="T13" fmla="*/ 120 h 120"/>
                <a:gd name="T14" fmla="*/ 74 w 105"/>
                <a:gd name="T15" fmla="*/ 44 h 120"/>
                <a:gd name="T16" fmla="*/ 59 w 105"/>
                <a:gd name="T17" fmla="*/ 23 h 120"/>
                <a:gd name="T18" fmla="*/ 30 w 105"/>
                <a:gd name="T19" fmla="*/ 36 h 120"/>
                <a:gd name="T20" fmla="*/ 30 w 105"/>
                <a:gd name="T21" fmla="*/ 120 h 120"/>
                <a:gd name="T22" fmla="*/ 0 w 105"/>
                <a:gd name="T23" fmla="*/ 120 h 120"/>
                <a:gd name="T24" fmla="*/ 0 w 105"/>
                <a:gd name="T25" fmla="*/ 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120">
                  <a:moveTo>
                    <a:pt x="0" y="6"/>
                  </a:moveTo>
                  <a:cubicBezTo>
                    <a:pt x="25" y="2"/>
                    <a:pt x="25" y="2"/>
                    <a:pt x="25" y="2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42" y="6"/>
                    <a:pt x="54" y="0"/>
                    <a:pt x="68" y="0"/>
                  </a:cubicBezTo>
                  <a:cubicBezTo>
                    <a:pt x="92" y="0"/>
                    <a:pt x="105" y="13"/>
                    <a:pt x="105" y="38"/>
                  </a:cubicBezTo>
                  <a:cubicBezTo>
                    <a:pt x="105" y="120"/>
                    <a:pt x="105" y="120"/>
                    <a:pt x="105" y="120"/>
                  </a:cubicBezTo>
                  <a:cubicBezTo>
                    <a:pt x="74" y="120"/>
                    <a:pt x="74" y="120"/>
                    <a:pt x="74" y="120"/>
                  </a:cubicBezTo>
                  <a:cubicBezTo>
                    <a:pt x="74" y="44"/>
                    <a:pt x="74" y="44"/>
                    <a:pt x="74" y="44"/>
                  </a:cubicBezTo>
                  <a:cubicBezTo>
                    <a:pt x="74" y="29"/>
                    <a:pt x="70" y="23"/>
                    <a:pt x="59" y="23"/>
                  </a:cubicBezTo>
                  <a:cubicBezTo>
                    <a:pt x="50" y="23"/>
                    <a:pt x="41" y="27"/>
                    <a:pt x="30" y="36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0" y="120"/>
                    <a:pt x="0" y="120"/>
                    <a:pt x="0" y="120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 75 Bold" panose="020B0804020202020204" pitchFamily="34" charset="0"/>
              </a:endParaRPr>
            </a:p>
          </p:txBody>
        </p:sp>
        <p:sp>
          <p:nvSpPr>
            <p:cNvPr id="10" name="Freeform 8"/>
            <p:cNvSpPr>
              <a:spLocks noEditPoints="1"/>
            </p:cNvSpPr>
            <p:nvPr/>
          </p:nvSpPr>
          <p:spPr bwMode="auto">
            <a:xfrm>
              <a:off x="1225411" y="2650392"/>
              <a:ext cx="149067" cy="166334"/>
            </a:xfrm>
            <a:custGeom>
              <a:avLst/>
              <a:gdLst>
                <a:gd name="T0" fmla="*/ 79 w 109"/>
                <a:gd name="T1" fmla="*/ 46 h 122"/>
                <a:gd name="T2" fmla="*/ 55 w 109"/>
                <a:gd name="T3" fmla="*/ 21 h 122"/>
                <a:gd name="T4" fmla="*/ 31 w 109"/>
                <a:gd name="T5" fmla="*/ 46 h 122"/>
                <a:gd name="T6" fmla="*/ 79 w 109"/>
                <a:gd name="T7" fmla="*/ 46 h 122"/>
                <a:gd name="T8" fmla="*/ 56 w 109"/>
                <a:gd name="T9" fmla="*/ 122 h 122"/>
                <a:gd name="T10" fmla="*/ 0 w 109"/>
                <a:gd name="T11" fmla="*/ 62 h 122"/>
                <a:gd name="T12" fmla="*/ 55 w 109"/>
                <a:gd name="T13" fmla="*/ 0 h 122"/>
                <a:gd name="T14" fmla="*/ 109 w 109"/>
                <a:gd name="T15" fmla="*/ 60 h 122"/>
                <a:gd name="T16" fmla="*/ 109 w 109"/>
                <a:gd name="T17" fmla="*/ 66 h 122"/>
                <a:gd name="T18" fmla="*/ 31 w 109"/>
                <a:gd name="T19" fmla="*/ 66 h 122"/>
                <a:gd name="T20" fmla="*/ 58 w 109"/>
                <a:gd name="T21" fmla="*/ 100 h 122"/>
                <a:gd name="T22" fmla="*/ 85 w 109"/>
                <a:gd name="T23" fmla="*/ 84 h 122"/>
                <a:gd name="T24" fmla="*/ 108 w 109"/>
                <a:gd name="T25" fmla="*/ 97 h 122"/>
                <a:gd name="T26" fmla="*/ 56 w 109"/>
                <a:gd name="T27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22">
                  <a:moveTo>
                    <a:pt x="79" y="46"/>
                  </a:moveTo>
                  <a:cubicBezTo>
                    <a:pt x="79" y="30"/>
                    <a:pt x="70" y="21"/>
                    <a:pt x="55" y="21"/>
                  </a:cubicBezTo>
                  <a:cubicBezTo>
                    <a:pt x="41" y="21"/>
                    <a:pt x="32" y="30"/>
                    <a:pt x="31" y="46"/>
                  </a:cubicBezTo>
                  <a:lnTo>
                    <a:pt x="79" y="46"/>
                  </a:lnTo>
                  <a:close/>
                  <a:moveTo>
                    <a:pt x="56" y="122"/>
                  </a:moveTo>
                  <a:cubicBezTo>
                    <a:pt x="21" y="122"/>
                    <a:pt x="0" y="100"/>
                    <a:pt x="0" y="62"/>
                  </a:cubicBezTo>
                  <a:cubicBezTo>
                    <a:pt x="0" y="22"/>
                    <a:pt x="21" y="0"/>
                    <a:pt x="55" y="0"/>
                  </a:cubicBezTo>
                  <a:cubicBezTo>
                    <a:pt x="89" y="0"/>
                    <a:pt x="109" y="22"/>
                    <a:pt x="109" y="60"/>
                  </a:cubicBezTo>
                  <a:cubicBezTo>
                    <a:pt x="109" y="62"/>
                    <a:pt x="109" y="64"/>
                    <a:pt x="109" y="66"/>
                  </a:cubicBezTo>
                  <a:cubicBezTo>
                    <a:pt x="31" y="66"/>
                    <a:pt x="31" y="66"/>
                    <a:pt x="31" y="66"/>
                  </a:cubicBezTo>
                  <a:cubicBezTo>
                    <a:pt x="31" y="88"/>
                    <a:pt x="40" y="100"/>
                    <a:pt x="58" y="100"/>
                  </a:cubicBezTo>
                  <a:cubicBezTo>
                    <a:pt x="70" y="100"/>
                    <a:pt x="78" y="95"/>
                    <a:pt x="85" y="84"/>
                  </a:cubicBezTo>
                  <a:cubicBezTo>
                    <a:pt x="108" y="97"/>
                    <a:pt x="108" y="97"/>
                    <a:pt x="108" y="97"/>
                  </a:cubicBezTo>
                  <a:cubicBezTo>
                    <a:pt x="98" y="114"/>
                    <a:pt x="80" y="122"/>
                    <a:pt x="56" y="1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 75 Bold" panose="020B0804020202020204" pitchFamily="34" charset="0"/>
              </a:endParaRPr>
            </a:p>
          </p:txBody>
        </p:sp>
        <p:sp>
          <p:nvSpPr>
            <p:cNvPr id="11" name="Freeform 9"/>
            <p:cNvSpPr>
              <a:spLocks noEditPoints="1"/>
            </p:cNvSpPr>
            <p:nvPr/>
          </p:nvSpPr>
          <p:spPr bwMode="auto">
            <a:xfrm>
              <a:off x="415039" y="2650392"/>
              <a:ext cx="158276" cy="169211"/>
            </a:xfrm>
            <a:custGeom>
              <a:avLst/>
              <a:gdLst>
                <a:gd name="T0" fmla="*/ 58 w 116"/>
                <a:gd name="T1" fmla="*/ 26 h 124"/>
                <a:gd name="T2" fmla="*/ 31 w 116"/>
                <a:gd name="T3" fmla="*/ 62 h 124"/>
                <a:gd name="T4" fmla="*/ 58 w 116"/>
                <a:gd name="T5" fmla="*/ 98 h 124"/>
                <a:gd name="T6" fmla="*/ 85 w 116"/>
                <a:gd name="T7" fmla="*/ 62 h 124"/>
                <a:gd name="T8" fmla="*/ 58 w 116"/>
                <a:gd name="T9" fmla="*/ 26 h 124"/>
                <a:gd name="T10" fmla="*/ 58 w 116"/>
                <a:gd name="T11" fmla="*/ 124 h 124"/>
                <a:gd name="T12" fmla="*/ 0 w 116"/>
                <a:gd name="T13" fmla="*/ 62 h 124"/>
                <a:gd name="T14" fmla="*/ 58 w 116"/>
                <a:gd name="T15" fmla="*/ 0 h 124"/>
                <a:gd name="T16" fmla="*/ 116 w 116"/>
                <a:gd name="T17" fmla="*/ 62 h 124"/>
                <a:gd name="T18" fmla="*/ 58 w 116"/>
                <a:gd name="T1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6" h="124">
                  <a:moveTo>
                    <a:pt x="58" y="26"/>
                  </a:moveTo>
                  <a:cubicBezTo>
                    <a:pt x="35" y="26"/>
                    <a:pt x="31" y="47"/>
                    <a:pt x="31" y="62"/>
                  </a:cubicBezTo>
                  <a:cubicBezTo>
                    <a:pt x="31" y="77"/>
                    <a:pt x="35" y="98"/>
                    <a:pt x="58" y="98"/>
                  </a:cubicBezTo>
                  <a:cubicBezTo>
                    <a:pt x="81" y="98"/>
                    <a:pt x="85" y="77"/>
                    <a:pt x="85" y="62"/>
                  </a:cubicBezTo>
                  <a:cubicBezTo>
                    <a:pt x="85" y="47"/>
                    <a:pt x="81" y="26"/>
                    <a:pt x="58" y="26"/>
                  </a:cubicBezTo>
                  <a:moveTo>
                    <a:pt x="58" y="124"/>
                  </a:moveTo>
                  <a:cubicBezTo>
                    <a:pt x="27" y="124"/>
                    <a:pt x="0" y="104"/>
                    <a:pt x="0" y="62"/>
                  </a:cubicBezTo>
                  <a:cubicBezTo>
                    <a:pt x="0" y="19"/>
                    <a:pt x="27" y="0"/>
                    <a:pt x="58" y="0"/>
                  </a:cubicBezTo>
                  <a:cubicBezTo>
                    <a:pt x="88" y="0"/>
                    <a:pt x="116" y="19"/>
                    <a:pt x="116" y="62"/>
                  </a:cubicBezTo>
                  <a:cubicBezTo>
                    <a:pt x="116" y="104"/>
                    <a:pt x="88" y="124"/>
                    <a:pt x="58" y="12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 75 Bold" panose="020B0804020202020204" pitchFamily="34" charset="0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602092" y="2650392"/>
              <a:ext cx="89785" cy="164031"/>
            </a:xfrm>
            <a:custGeom>
              <a:avLst/>
              <a:gdLst>
                <a:gd name="T0" fmla="*/ 0 w 66"/>
                <a:gd name="T1" fmla="*/ 3 h 120"/>
                <a:gd name="T2" fmla="*/ 30 w 66"/>
                <a:gd name="T3" fmla="*/ 3 h 120"/>
                <a:gd name="T4" fmla="*/ 30 w 66"/>
                <a:gd name="T5" fmla="*/ 17 h 120"/>
                <a:gd name="T6" fmla="*/ 62 w 66"/>
                <a:gd name="T7" fmla="*/ 0 h 120"/>
                <a:gd name="T8" fmla="*/ 66 w 66"/>
                <a:gd name="T9" fmla="*/ 1 h 120"/>
                <a:gd name="T10" fmla="*/ 66 w 66"/>
                <a:gd name="T11" fmla="*/ 30 h 120"/>
                <a:gd name="T12" fmla="*/ 64 w 66"/>
                <a:gd name="T13" fmla="*/ 30 h 120"/>
                <a:gd name="T14" fmla="*/ 32 w 66"/>
                <a:gd name="T15" fmla="*/ 42 h 120"/>
                <a:gd name="T16" fmla="*/ 32 w 66"/>
                <a:gd name="T17" fmla="*/ 120 h 120"/>
                <a:gd name="T18" fmla="*/ 0 w 66"/>
                <a:gd name="T19" fmla="*/ 120 h 120"/>
                <a:gd name="T20" fmla="*/ 0 w 66"/>
                <a:gd name="T21" fmla="*/ 3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120">
                  <a:moveTo>
                    <a:pt x="0" y="3"/>
                  </a:moveTo>
                  <a:cubicBezTo>
                    <a:pt x="30" y="3"/>
                    <a:pt x="30" y="3"/>
                    <a:pt x="30" y="3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5" y="9"/>
                    <a:pt x="49" y="0"/>
                    <a:pt x="62" y="0"/>
                  </a:cubicBezTo>
                  <a:cubicBezTo>
                    <a:pt x="63" y="0"/>
                    <a:pt x="65" y="0"/>
                    <a:pt x="66" y="1"/>
                  </a:cubicBezTo>
                  <a:cubicBezTo>
                    <a:pt x="66" y="30"/>
                    <a:pt x="66" y="30"/>
                    <a:pt x="66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51" y="30"/>
                    <a:pt x="36" y="32"/>
                    <a:pt x="32" y="42"/>
                  </a:cubicBezTo>
                  <a:cubicBezTo>
                    <a:pt x="32" y="120"/>
                    <a:pt x="32" y="120"/>
                    <a:pt x="32" y="120"/>
                  </a:cubicBezTo>
                  <a:cubicBezTo>
                    <a:pt x="0" y="120"/>
                    <a:pt x="0" y="120"/>
                    <a:pt x="0" y="12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 75 Bold" panose="020B0804020202020204" pitchFamily="34" charset="0"/>
              </a:endParaRPr>
            </a:p>
          </p:txBody>
        </p:sp>
        <p:sp>
          <p:nvSpPr>
            <p:cNvPr id="13" name="Freeform 11"/>
            <p:cNvSpPr>
              <a:spLocks noEditPoints="1"/>
            </p:cNvSpPr>
            <p:nvPr/>
          </p:nvSpPr>
          <p:spPr bwMode="auto">
            <a:xfrm>
              <a:off x="1051020" y="2650392"/>
              <a:ext cx="149642" cy="226766"/>
            </a:xfrm>
            <a:custGeom>
              <a:avLst/>
              <a:gdLst>
                <a:gd name="T0" fmla="*/ 110 w 110"/>
                <a:gd name="T1" fmla="*/ 2 h 166"/>
                <a:gd name="T2" fmla="*/ 110 w 110"/>
                <a:gd name="T3" fmla="*/ 114 h 166"/>
                <a:gd name="T4" fmla="*/ 52 w 110"/>
                <a:gd name="T5" fmla="*/ 166 h 166"/>
                <a:gd name="T6" fmla="*/ 3 w 110"/>
                <a:gd name="T7" fmla="*/ 137 h 166"/>
                <a:gd name="T8" fmla="*/ 34 w 110"/>
                <a:gd name="T9" fmla="*/ 132 h 166"/>
                <a:gd name="T10" fmla="*/ 56 w 110"/>
                <a:gd name="T11" fmla="*/ 143 h 166"/>
                <a:gd name="T12" fmla="*/ 80 w 110"/>
                <a:gd name="T13" fmla="*/ 117 h 166"/>
                <a:gd name="T14" fmla="*/ 80 w 110"/>
                <a:gd name="T15" fmla="*/ 104 h 166"/>
                <a:gd name="T16" fmla="*/ 79 w 110"/>
                <a:gd name="T17" fmla="*/ 103 h 166"/>
                <a:gd name="T18" fmla="*/ 49 w 110"/>
                <a:gd name="T19" fmla="*/ 120 h 166"/>
                <a:gd name="T20" fmla="*/ 0 w 110"/>
                <a:gd name="T21" fmla="*/ 62 h 166"/>
                <a:gd name="T22" fmla="*/ 47 w 110"/>
                <a:gd name="T23" fmla="*/ 0 h 166"/>
                <a:gd name="T24" fmla="*/ 81 w 110"/>
                <a:gd name="T25" fmla="*/ 17 h 166"/>
                <a:gd name="T26" fmla="*/ 81 w 110"/>
                <a:gd name="T27" fmla="*/ 16 h 166"/>
                <a:gd name="T28" fmla="*/ 84 w 110"/>
                <a:gd name="T29" fmla="*/ 2 h 166"/>
                <a:gd name="T30" fmla="*/ 110 w 110"/>
                <a:gd name="T31" fmla="*/ 2 h 166"/>
                <a:gd name="T32" fmla="*/ 55 w 110"/>
                <a:gd name="T33" fmla="*/ 95 h 166"/>
                <a:gd name="T34" fmla="*/ 80 w 110"/>
                <a:gd name="T35" fmla="*/ 55 h 166"/>
                <a:gd name="T36" fmla="*/ 54 w 110"/>
                <a:gd name="T37" fmla="*/ 22 h 166"/>
                <a:gd name="T38" fmla="*/ 31 w 110"/>
                <a:gd name="T39" fmla="*/ 57 h 166"/>
                <a:gd name="T40" fmla="*/ 55 w 110"/>
                <a:gd name="T41" fmla="*/ 9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" h="166">
                  <a:moveTo>
                    <a:pt x="110" y="2"/>
                  </a:moveTo>
                  <a:cubicBezTo>
                    <a:pt x="110" y="114"/>
                    <a:pt x="110" y="114"/>
                    <a:pt x="110" y="114"/>
                  </a:cubicBezTo>
                  <a:cubicBezTo>
                    <a:pt x="110" y="133"/>
                    <a:pt x="108" y="166"/>
                    <a:pt x="52" y="166"/>
                  </a:cubicBezTo>
                  <a:cubicBezTo>
                    <a:pt x="29" y="166"/>
                    <a:pt x="8" y="157"/>
                    <a:pt x="3" y="137"/>
                  </a:cubicBezTo>
                  <a:cubicBezTo>
                    <a:pt x="34" y="132"/>
                    <a:pt x="34" y="132"/>
                    <a:pt x="34" y="132"/>
                  </a:cubicBezTo>
                  <a:cubicBezTo>
                    <a:pt x="35" y="138"/>
                    <a:pt x="39" y="143"/>
                    <a:pt x="56" y="143"/>
                  </a:cubicBezTo>
                  <a:cubicBezTo>
                    <a:pt x="72" y="143"/>
                    <a:pt x="80" y="136"/>
                    <a:pt x="80" y="117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79" y="103"/>
                    <a:pt x="79" y="103"/>
                    <a:pt x="79" y="103"/>
                  </a:cubicBezTo>
                  <a:cubicBezTo>
                    <a:pt x="74" y="112"/>
                    <a:pt x="67" y="120"/>
                    <a:pt x="49" y="120"/>
                  </a:cubicBezTo>
                  <a:cubicBezTo>
                    <a:pt x="22" y="120"/>
                    <a:pt x="0" y="101"/>
                    <a:pt x="0" y="62"/>
                  </a:cubicBezTo>
                  <a:cubicBezTo>
                    <a:pt x="0" y="22"/>
                    <a:pt x="22" y="0"/>
                    <a:pt x="47" y="0"/>
                  </a:cubicBezTo>
                  <a:cubicBezTo>
                    <a:pt x="71" y="0"/>
                    <a:pt x="79" y="11"/>
                    <a:pt x="81" y="17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4" y="2"/>
                    <a:pt x="84" y="2"/>
                    <a:pt x="84" y="2"/>
                  </a:cubicBezTo>
                  <a:lnTo>
                    <a:pt x="110" y="2"/>
                  </a:lnTo>
                  <a:close/>
                  <a:moveTo>
                    <a:pt x="55" y="95"/>
                  </a:moveTo>
                  <a:cubicBezTo>
                    <a:pt x="78" y="95"/>
                    <a:pt x="80" y="71"/>
                    <a:pt x="80" y="55"/>
                  </a:cubicBezTo>
                  <a:cubicBezTo>
                    <a:pt x="80" y="37"/>
                    <a:pt x="71" y="22"/>
                    <a:pt x="54" y="22"/>
                  </a:cubicBezTo>
                  <a:cubicBezTo>
                    <a:pt x="43" y="22"/>
                    <a:pt x="31" y="30"/>
                    <a:pt x="31" y="57"/>
                  </a:cubicBezTo>
                  <a:cubicBezTo>
                    <a:pt x="31" y="71"/>
                    <a:pt x="32" y="95"/>
                    <a:pt x="55" y="9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 75 Bold" panose="020B0804020202020204" pitchFamily="34" charset="0"/>
              </a:endParaRPr>
            </a:p>
          </p:txBody>
        </p:sp>
        <p:sp>
          <p:nvSpPr>
            <p:cNvPr id="14" name="Freeform 12"/>
            <p:cNvSpPr>
              <a:spLocks noEditPoints="1"/>
            </p:cNvSpPr>
            <p:nvPr/>
          </p:nvSpPr>
          <p:spPr bwMode="auto">
            <a:xfrm>
              <a:off x="1348002" y="2593413"/>
              <a:ext cx="112232" cy="52950"/>
            </a:xfrm>
            <a:custGeom>
              <a:avLst/>
              <a:gdLst>
                <a:gd name="T0" fmla="*/ 195 w 195"/>
                <a:gd name="T1" fmla="*/ 92 h 92"/>
                <a:gd name="T2" fmla="*/ 178 w 195"/>
                <a:gd name="T3" fmla="*/ 92 h 92"/>
                <a:gd name="T4" fmla="*/ 178 w 195"/>
                <a:gd name="T5" fmla="*/ 16 h 92"/>
                <a:gd name="T6" fmla="*/ 178 w 195"/>
                <a:gd name="T7" fmla="*/ 16 h 92"/>
                <a:gd name="T8" fmla="*/ 147 w 195"/>
                <a:gd name="T9" fmla="*/ 92 h 92"/>
                <a:gd name="T10" fmla="*/ 138 w 195"/>
                <a:gd name="T11" fmla="*/ 92 h 92"/>
                <a:gd name="T12" fmla="*/ 110 w 195"/>
                <a:gd name="T13" fmla="*/ 16 h 92"/>
                <a:gd name="T14" fmla="*/ 107 w 195"/>
                <a:gd name="T15" fmla="*/ 16 h 92"/>
                <a:gd name="T16" fmla="*/ 107 w 195"/>
                <a:gd name="T17" fmla="*/ 92 h 92"/>
                <a:gd name="T18" fmla="*/ 93 w 195"/>
                <a:gd name="T19" fmla="*/ 92 h 92"/>
                <a:gd name="T20" fmla="*/ 93 w 195"/>
                <a:gd name="T21" fmla="*/ 0 h 92"/>
                <a:gd name="T22" fmla="*/ 117 w 195"/>
                <a:gd name="T23" fmla="*/ 0 h 92"/>
                <a:gd name="T24" fmla="*/ 145 w 195"/>
                <a:gd name="T25" fmla="*/ 71 h 92"/>
                <a:gd name="T26" fmla="*/ 171 w 195"/>
                <a:gd name="T27" fmla="*/ 0 h 92"/>
                <a:gd name="T28" fmla="*/ 195 w 195"/>
                <a:gd name="T29" fmla="*/ 0 h 92"/>
                <a:gd name="T30" fmla="*/ 195 w 195"/>
                <a:gd name="T31" fmla="*/ 92 h 92"/>
                <a:gd name="T32" fmla="*/ 74 w 195"/>
                <a:gd name="T33" fmla="*/ 14 h 92"/>
                <a:gd name="T34" fmla="*/ 46 w 195"/>
                <a:gd name="T35" fmla="*/ 14 h 92"/>
                <a:gd name="T36" fmla="*/ 46 w 195"/>
                <a:gd name="T37" fmla="*/ 92 h 92"/>
                <a:gd name="T38" fmla="*/ 31 w 195"/>
                <a:gd name="T39" fmla="*/ 92 h 92"/>
                <a:gd name="T40" fmla="*/ 31 w 195"/>
                <a:gd name="T41" fmla="*/ 14 h 92"/>
                <a:gd name="T42" fmla="*/ 0 w 195"/>
                <a:gd name="T43" fmla="*/ 14 h 92"/>
                <a:gd name="T44" fmla="*/ 0 w 195"/>
                <a:gd name="T45" fmla="*/ 0 h 92"/>
                <a:gd name="T46" fmla="*/ 74 w 195"/>
                <a:gd name="T47" fmla="*/ 0 h 92"/>
                <a:gd name="T48" fmla="*/ 74 w 195"/>
                <a:gd name="T49" fmla="*/ 1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5" h="92">
                  <a:moveTo>
                    <a:pt x="195" y="92"/>
                  </a:moveTo>
                  <a:lnTo>
                    <a:pt x="178" y="92"/>
                  </a:lnTo>
                  <a:lnTo>
                    <a:pt x="178" y="16"/>
                  </a:lnTo>
                  <a:lnTo>
                    <a:pt x="178" y="16"/>
                  </a:lnTo>
                  <a:lnTo>
                    <a:pt x="147" y="92"/>
                  </a:lnTo>
                  <a:lnTo>
                    <a:pt x="138" y="92"/>
                  </a:lnTo>
                  <a:lnTo>
                    <a:pt x="110" y="16"/>
                  </a:lnTo>
                  <a:lnTo>
                    <a:pt x="107" y="16"/>
                  </a:lnTo>
                  <a:lnTo>
                    <a:pt x="107" y="92"/>
                  </a:lnTo>
                  <a:lnTo>
                    <a:pt x="93" y="92"/>
                  </a:lnTo>
                  <a:lnTo>
                    <a:pt x="93" y="0"/>
                  </a:lnTo>
                  <a:lnTo>
                    <a:pt x="117" y="0"/>
                  </a:lnTo>
                  <a:lnTo>
                    <a:pt x="145" y="71"/>
                  </a:lnTo>
                  <a:lnTo>
                    <a:pt x="171" y="0"/>
                  </a:lnTo>
                  <a:lnTo>
                    <a:pt x="195" y="0"/>
                  </a:lnTo>
                  <a:lnTo>
                    <a:pt x="195" y="92"/>
                  </a:lnTo>
                  <a:close/>
                  <a:moveTo>
                    <a:pt x="74" y="14"/>
                  </a:moveTo>
                  <a:lnTo>
                    <a:pt x="46" y="14"/>
                  </a:lnTo>
                  <a:lnTo>
                    <a:pt x="46" y="92"/>
                  </a:lnTo>
                  <a:lnTo>
                    <a:pt x="31" y="92"/>
                  </a:lnTo>
                  <a:lnTo>
                    <a:pt x="31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74" y="0"/>
                  </a:lnTo>
                  <a:lnTo>
                    <a:pt x="74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 75 Bold" panose="020B0804020202020204" pitchFamily="34" charset="0"/>
              </a:endParaRPr>
            </a:p>
          </p:txBody>
        </p:sp>
      </p:grp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339725" y="339725"/>
            <a:ext cx="5832475" cy="3460750"/>
          </a:xfrm>
        </p:spPr>
        <p:txBody>
          <a:bodyPr/>
          <a:lstStyle>
            <a:lvl1pPr>
              <a:lnSpc>
                <a:spcPct val="85000"/>
              </a:lnSpc>
              <a:spcAft>
                <a:spcPts val="3200"/>
              </a:spcAft>
              <a:defRPr sz="5500">
                <a:solidFill>
                  <a:schemeClr val="tx1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2400"/>
              </a:spcAft>
              <a:defRPr>
                <a:latin typeface="Helvetica 75 Bold" panose="020B0804020202020204" pitchFamily="34" charset="0"/>
              </a:defRPr>
            </a:lvl2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6508750" y="339725"/>
            <a:ext cx="2301875" cy="3460750"/>
          </a:xfrm>
        </p:spPr>
        <p:txBody>
          <a:bodyPr tIns="109728"/>
          <a:lstStyle>
            <a:lvl1pPr>
              <a:spcAft>
                <a:spcPts val="2400"/>
              </a:spcAft>
              <a:defRPr baseline="0">
                <a:latin typeface="Helvetica 75 Bold" panose="020B0804020202020204" pitchFamily="34" charset="0"/>
              </a:defRPr>
            </a:lvl1pPr>
            <a:lvl2pPr>
              <a:spcAft>
                <a:spcPts val="2400"/>
              </a:spcAft>
              <a:defRPr>
                <a:latin typeface="Helvetica 75 Bold" panose="020B0804020202020204" pitchFamily="34" charset="0"/>
              </a:defRPr>
            </a:lvl2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661912731"/>
      </p:ext>
    </p:extLst>
  </p:cSld>
  <p:clrMapOvr>
    <a:masterClrMapping/>
  </p:clrMapOvr>
  <p:transition spd="med">
    <p:fade/>
  </p:transition>
  <p:hf sldNum="0" hdr="0" ftr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6" y="339725"/>
            <a:ext cx="8470899" cy="4130675"/>
          </a:xfrm>
        </p:spPr>
        <p:txBody>
          <a:bodyPr/>
          <a:lstStyle>
            <a:lvl1pPr>
              <a:lnSpc>
                <a:spcPct val="85000"/>
              </a:lnSpc>
              <a:spcAft>
                <a:spcPts val="0"/>
              </a:spcAft>
              <a:defRPr sz="300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  <a:lvl2pPr marL="401638" marR="0" indent="-401638" algn="l" defTabSz="51435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lang="fr-FR" sz="3000" kern="1200" dirty="0" smtClean="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2pPr>
            <a:lvl3pPr marL="401638" indent="-401638">
              <a:lnSpc>
                <a:spcPct val="85000"/>
              </a:lnSpc>
              <a:spcAft>
                <a:spcPts val="800"/>
              </a:spcAft>
              <a:buFont typeface="+mj-lt"/>
              <a:buNone/>
              <a:defRPr sz="3000"/>
            </a:lvl3pPr>
            <a:lvl4pPr marL="401638" indent="-401638">
              <a:lnSpc>
                <a:spcPct val="85000"/>
              </a:lnSpc>
              <a:spcAft>
                <a:spcPts val="800"/>
              </a:spcAft>
              <a:buFont typeface="+mj-lt"/>
              <a:buNone/>
              <a:defRPr sz="3000"/>
            </a:lvl4pPr>
            <a:lvl5pPr marL="0" indent="0">
              <a:lnSpc>
                <a:spcPct val="85000"/>
              </a:lnSpc>
              <a:spcAft>
                <a:spcPts val="800"/>
              </a:spcAft>
              <a:buFont typeface="+mj-lt"/>
              <a:buNone/>
              <a:defRPr sz="3000"/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1"/>
            <a:r>
              <a:rPr lang="fr-FR" dirty="0"/>
              <a:t>Troisième niveau</a:t>
            </a:r>
          </a:p>
          <a:p>
            <a:pPr marL="401638" lvl="1" indent="-4016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Font typeface="+mj-lt"/>
              <a:buAutoNum type="arabicPeriod"/>
            </a:pPr>
            <a:r>
              <a:rPr lang="fr-FR" dirty="0"/>
              <a:t>Quatrième niveau</a:t>
            </a:r>
          </a:p>
          <a:p>
            <a:pPr marL="401638" marR="0" lvl="1" indent="-401638" algn="l" defTabSz="51435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dirty="0"/>
              <a:t>Cinquième niveau</a:t>
            </a:r>
          </a:p>
          <a:p>
            <a:pPr marL="401638" lvl="1" indent="-4016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Font typeface="+mj-lt"/>
              <a:buAutoNum type="arabicPeriod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8115250"/>
      </p:ext>
    </p:extLst>
  </p:cSld>
  <p:clrMapOvr>
    <a:masterClrMapping/>
  </p:clrMapOvr>
  <p:transition spd="med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6" y="339725"/>
            <a:ext cx="8470899" cy="4130675"/>
          </a:xfrm>
        </p:spPr>
        <p:txBody>
          <a:bodyPr/>
          <a:lstStyle>
            <a:lvl1pPr>
              <a:lnSpc>
                <a:spcPct val="85000"/>
              </a:lnSpc>
              <a:spcAft>
                <a:spcPts val="3200"/>
              </a:spcAft>
              <a:defRPr sz="5500">
                <a:solidFill>
                  <a:schemeClr val="tx1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2400"/>
              </a:spcAft>
              <a:defRPr sz="1400">
                <a:latin typeface="Helvetica 75 Bold" panose="020B0804020202020204" pitchFamily="34" charset="0"/>
              </a:defRPr>
            </a:lvl2pPr>
            <a:lvl3pPr marL="0" indent="0">
              <a:lnSpc>
                <a:spcPct val="85000"/>
              </a:lnSpc>
              <a:spcAft>
                <a:spcPts val="800"/>
              </a:spcAft>
              <a:buNone/>
              <a:defRPr sz="1200"/>
            </a:lvl3pPr>
            <a:lvl4pPr>
              <a:lnSpc>
                <a:spcPct val="85000"/>
              </a:lnSpc>
              <a:spcAft>
                <a:spcPts val="800"/>
              </a:spcAft>
              <a:defRPr sz="5500"/>
            </a:lvl4pPr>
            <a:lvl5pPr>
              <a:lnSpc>
                <a:spcPct val="85000"/>
              </a:lnSpc>
              <a:spcAft>
                <a:spcPts val="800"/>
              </a:spcAft>
              <a:defRPr sz="5500"/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83973382"/>
      </p:ext>
    </p:extLst>
  </p:cSld>
  <p:clrMapOvr>
    <a:masterClrMapping/>
  </p:clrMapOvr>
  <p:transition spd="med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39725" y="339725"/>
            <a:ext cx="8470900" cy="623888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200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</a:lstStyle>
          <a:p>
            <a:r>
              <a:rPr lang="fr-FR" dirty="0"/>
              <a:t>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6" y="1304924"/>
            <a:ext cx="8470899" cy="3165475"/>
          </a:xfrm>
        </p:spPr>
        <p:txBody>
          <a:bodyPr/>
          <a:lstStyle>
            <a:lvl1pPr>
              <a:lnSpc>
                <a:spcPct val="90000"/>
              </a:lnSpc>
              <a:spcAft>
                <a:spcPts val="800"/>
              </a:spcAft>
              <a:defRPr sz="1400" baseline="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800"/>
              </a:spcAft>
              <a:defRPr sz="1400">
                <a:latin typeface="Helvetica 75 Bold" panose="020B0804020202020204" pitchFamily="34" charset="0"/>
              </a:defRPr>
            </a:lvl2pPr>
            <a:lvl3pPr>
              <a:lnSpc>
                <a:spcPct val="90000"/>
              </a:lnSpc>
              <a:spcAft>
                <a:spcPts val="800"/>
              </a:spcAft>
              <a:defRPr sz="1400">
                <a:latin typeface="Helvetica 75 Bold" panose="020B0804020202020204" pitchFamily="34" charset="0"/>
              </a:defRPr>
            </a:lvl3pPr>
            <a:lvl4pPr>
              <a:lnSpc>
                <a:spcPct val="90000"/>
              </a:lnSpc>
              <a:spcAft>
                <a:spcPts val="800"/>
              </a:spcAft>
              <a:defRPr sz="1400">
                <a:latin typeface="Helvetica 75 Bold" panose="020B0804020202020204" pitchFamily="34" charset="0"/>
              </a:defRPr>
            </a:lvl4pPr>
            <a:lvl5pPr>
              <a:lnSpc>
                <a:spcPct val="90000"/>
              </a:lnSpc>
              <a:spcAft>
                <a:spcPts val="800"/>
              </a:spcAft>
              <a:defRPr sz="1400">
                <a:latin typeface="Helvetica 75 Bold" panose="020B0804020202020204" pitchFamily="34" charset="0"/>
              </a:defRPr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638891"/>
      </p:ext>
    </p:extLst>
  </p:cSld>
  <p:clrMapOvr>
    <a:masterClrMapping/>
  </p:clrMapOvr>
  <p:transition spd="med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39725" y="339724"/>
            <a:ext cx="8470900" cy="623889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200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</a:lstStyle>
          <a:p>
            <a:r>
              <a:rPr lang="fr-FR" dirty="0"/>
              <a:t>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4" y="1304925"/>
            <a:ext cx="4065589" cy="3165474"/>
          </a:xfrm>
        </p:spPr>
        <p:txBody>
          <a:bodyPr/>
          <a:lstStyle>
            <a:lvl1pPr>
              <a:lnSpc>
                <a:spcPct val="90000"/>
              </a:lnSpc>
              <a:spcAft>
                <a:spcPts val="800"/>
              </a:spcAft>
              <a:defRPr baseline="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2pPr>
            <a:lvl3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3pPr>
            <a:lvl4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4pPr>
            <a:lvl5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0" hasCustomPrompt="1"/>
          </p:nvPr>
        </p:nvSpPr>
        <p:spPr>
          <a:xfrm>
            <a:off x="4738688" y="1304925"/>
            <a:ext cx="4065589" cy="3165474"/>
          </a:xfrm>
        </p:spPr>
        <p:txBody>
          <a:bodyPr/>
          <a:lstStyle>
            <a:lvl1pPr>
              <a:lnSpc>
                <a:spcPct val="90000"/>
              </a:lnSpc>
              <a:spcAft>
                <a:spcPts val="800"/>
              </a:spcAft>
              <a:defRPr baseline="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2pPr>
            <a:lvl3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3pPr>
            <a:lvl4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4pPr>
            <a:lvl5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091191"/>
      </p:ext>
    </p:extLst>
  </p:cSld>
  <p:clrMapOvr>
    <a:masterClrMapping/>
  </p:clrMapOvr>
  <p:transition spd="med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message cl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6" y="1304925"/>
            <a:ext cx="8470899" cy="3165475"/>
          </a:xfrm>
        </p:spPr>
        <p:txBody>
          <a:bodyPr/>
          <a:lstStyle>
            <a:lvl1pPr>
              <a:lnSpc>
                <a:spcPct val="85000"/>
              </a:lnSpc>
              <a:spcAft>
                <a:spcPts val="2400"/>
              </a:spcAft>
              <a:defRPr sz="3000" baseline="0">
                <a:solidFill>
                  <a:schemeClr val="tx1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2pPr>
            <a:lvl3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3pPr>
            <a:lvl4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4pPr>
            <a:lvl5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339725" y="339724"/>
            <a:ext cx="8470900" cy="623889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200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</a:lstStyle>
          <a:p>
            <a:r>
              <a:rPr lang="fr-FR" dirty="0"/>
              <a:t>Modifiez le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968256"/>
      </p:ext>
    </p:extLst>
  </p:cSld>
  <p:clrMapOvr>
    <a:masterClrMapping/>
  </p:clrMapOvr>
  <p:transition spd="med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ssage cl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6" y="339725"/>
            <a:ext cx="8470899" cy="4130675"/>
          </a:xfrm>
        </p:spPr>
        <p:txBody>
          <a:bodyPr/>
          <a:lstStyle>
            <a:lvl1pPr>
              <a:lnSpc>
                <a:spcPct val="85000"/>
              </a:lnSpc>
              <a:spcAft>
                <a:spcPts val="2400"/>
              </a:spcAft>
              <a:defRPr sz="3000" baseline="0">
                <a:solidFill>
                  <a:schemeClr val="tx1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2pPr>
            <a:lvl3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3pPr>
            <a:lvl4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4pPr>
            <a:lvl5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251862"/>
      </p:ext>
    </p:extLst>
  </p:cSld>
  <p:clrMapOvr>
    <a:masterClrMapping/>
  </p:clrMapOvr>
  <p:transition spd="med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spcAft>
                <a:spcPts val="0"/>
              </a:spcAft>
              <a:defRPr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</a:lstStyle>
          <a:p>
            <a:r>
              <a:rPr lang="fr-FR" dirty="0"/>
              <a:t>Modifiez le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587057"/>
      </p:ext>
    </p:extLst>
  </p:cSld>
  <p:clrMapOvr>
    <a:masterClrMapping/>
  </p:clrMapOvr>
  <p:transition spd="med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3262642"/>
      </p:ext>
    </p:extLst>
  </p:cSld>
  <p:clrMapOvr>
    <a:masterClrMapping/>
  </p:clrMapOvr>
  <p:transition spd="med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de la pré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167951" y="4469074"/>
            <a:ext cx="4237362" cy="4837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339725" y="4130674"/>
            <a:ext cx="676803" cy="676803"/>
            <a:chOff x="360362" y="1781889"/>
            <a:chExt cx="1144765" cy="1144191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360362" y="1781889"/>
              <a:ext cx="1144765" cy="1144191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Helvetica 75 Bold" panose="020B0804020202020204" pitchFamily="34" charset="0"/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702813" y="2650392"/>
              <a:ext cx="142160" cy="166334"/>
            </a:xfrm>
            <a:custGeom>
              <a:avLst/>
              <a:gdLst>
                <a:gd name="T0" fmla="*/ 31 w 104"/>
                <a:gd name="T1" fmla="*/ 85 h 122"/>
                <a:gd name="T2" fmla="*/ 45 w 104"/>
                <a:gd name="T3" fmla="*/ 101 h 122"/>
                <a:gd name="T4" fmla="*/ 73 w 104"/>
                <a:gd name="T5" fmla="*/ 88 h 122"/>
                <a:gd name="T6" fmla="*/ 73 w 104"/>
                <a:gd name="T7" fmla="*/ 60 h 122"/>
                <a:gd name="T8" fmla="*/ 31 w 104"/>
                <a:gd name="T9" fmla="*/ 85 h 122"/>
                <a:gd name="T10" fmla="*/ 74 w 104"/>
                <a:gd name="T11" fmla="*/ 110 h 122"/>
                <a:gd name="T12" fmla="*/ 35 w 104"/>
                <a:gd name="T13" fmla="*/ 122 h 122"/>
                <a:gd name="T14" fmla="*/ 0 w 104"/>
                <a:gd name="T15" fmla="*/ 88 h 122"/>
                <a:gd name="T16" fmla="*/ 74 w 104"/>
                <a:gd name="T17" fmla="*/ 42 h 122"/>
                <a:gd name="T18" fmla="*/ 74 w 104"/>
                <a:gd name="T19" fmla="*/ 35 h 122"/>
                <a:gd name="T20" fmla="*/ 56 w 104"/>
                <a:gd name="T21" fmla="*/ 22 h 122"/>
                <a:gd name="T22" fmla="*/ 27 w 104"/>
                <a:gd name="T23" fmla="*/ 35 h 122"/>
                <a:gd name="T24" fmla="*/ 6 w 104"/>
                <a:gd name="T25" fmla="*/ 23 h 122"/>
                <a:gd name="T26" fmla="*/ 56 w 104"/>
                <a:gd name="T27" fmla="*/ 0 h 122"/>
                <a:gd name="T28" fmla="*/ 104 w 104"/>
                <a:gd name="T29" fmla="*/ 35 h 122"/>
                <a:gd name="T30" fmla="*/ 104 w 104"/>
                <a:gd name="T31" fmla="*/ 120 h 122"/>
                <a:gd name="T32" fmla="*/ 77 w 104"/>
                <a:gd name="T33" fmla="*/ 120 h 122"/>
                <a:gd name="T34" fmla="*/ 74 w 104"/>
                <a:gd name="T35" fmla="*/ 11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4" h="122">
                  <a:moveTo>
                    <a:pt x="31" y="85"/>
                  </a:moveTo>
                  <a:cubicBezTo>
                    <a:pt x="31" y="93"/>
                    <a:pt x="36" y="101"/>
                    <a:pt x="45" y="101"/>
                  </a:cubicBezTo>
                  <a:cubicBezTo>
                    <a:pt x="54" y="101"/>
                    <a:pt x="64" y="97"/>
                    <a:pt x="73" y="88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44" y="64"/>
                    <a:pt x="31" y="71"/>
                    <a:pt x="31" y="85"/>
                  </a:cubicBezTo>
                  <a:moveTo>
                    <a:pt x="74" y="110"/>
                  </a:moveTo>
                  <a:cubicBezTo>
                    <a:pt x="62" y="118"/>
                    <a:pt x="49" y="122"/>
                    <a:pt x="35" y="122"/>
                  </a:cubicBezTo>
                  <a:cubicBezTo>
                    <a:pt x="13" y="122"/>
                    <a:pt x="0" y="107"/>
                    <a:pt x="0" y="88"/>
                  </a:cubicBezTo>
                  <a:cubicBezTo>
                    <a:pt x="0" y="61"/>
                    <a:pt x="24" y="47"/>
                    <a:pt x="74" y="42"/>
                  </a:cubicBezTo>
                  <a:cubicBezTo>
                    <a:pt x="74" y="35"/>
                    <a:pt x="74" y="35"/>
                    <a:pt x="74" y="35"/>
                  </a:cubicBezTo>
                  <a:cubicBezTo>
                    <a:pt x="74" y="27"/>
                    <a:pt x="68" y="22"/>
                    <a:pt x="56" y="22"/>
                  </a:cubicBezTo>
                  <a:cubicBezTo>
                    <a:pt x="44" y="22"/>
                    <a:pt x="34" y="26"/>
                    <a:pt x="27" y="35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17" y="8"/>
                    <a:pt x="34" y="0"/>
                    <a:pt x="56" y="0"/>
                  </a:cubicBezTo>
                  <a:cubicBezTo>
                    <a:pt x="87" y="0"/>
                    <a:pt x="104" y="14"/>
                    <a:pt x="104" y="35"/>
                  </a:cubicBezTo>
                  <a:cubicBezTo>
                    <a:pt x="104" y="35"/>
                    <a:pt x="104" y="120"/>
                    <a:pt x="104" y="120"/>
                  </a:cubicBezTo>
                  <a:cubicBezTo>
                    <a:pt x="77" y="120"/>
                    <a:pt x="77" y="120"/>
                    <a:pt x="77" y="120"/>
                  </a:cubicBezTo>
                  <a:lnTo>
                    <a:pt x="74" y="1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 75 Bold" panose="020B0804020202020204" pitchFamily="34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878931" y="2650392"/>
              <a:ext cx="143311" cy="164031"/>
            </a:xfrm>
            <a:custGeom>
              <a:avLst/>
              <a:gdLst>
                <a:gd name="T0" fmla="*/ 0 w 105"/>
                <a:gd name="T1" fmla="*/ 6 h 120"/>
                <a:gd name="T2" fmla="*/ 25 w 105"/>
                <a:gd name="T3" fmla="*/ 2 h 120"/>
                <a:gd name="T4" fmla="*/ 28 w 105"/>
                <a:gd name="T5" fmla="*/ 16 h 120"/>
                <a:gd name="T6" fmla="*/ 68 w 105"/>
                <a:gd name="T7" fmla="*/ 0 h 120"/>
                <a:gd name="T8" fmla="*/ 105 w 105"/>
                <a:gd name="T9" fmla="*/ 38 h 120"/>
                <a:gd name="T10" fmla="*/ 105 w 105"/>
                <a:gd name="T11" fmla="*/ 120 h 120"/>
                <a:gd name="T12" fmla="*/ 74 w 105"/>
                <a:gd name="T13" fmla="*/ 120 h 120"/>
                <a:gd name="T14" fmla="*/ 74 w 105"/>
                <a:gd name="T15" fmla="*/ 44 h 120"/>
                <a:gd name="T16" fmla="*/ 59 w 105"/>
                <a:gd name="T17" fmla="*/ 23 h 120"/>
                <a:gd name="T18" fmla="*/ 30 w 105"/>
                <a:gd name="T19" fmla="*/ 36 h 120"/>
                <a:gd name="T20" fmla="*/ 30 w 105"/>
                <a:gd name="T21" fmla="*/ 120 h 120"/>
                <a:gd name="T22" fmla="*/ 0 w 105"/>
                <a:gd name="T23" fmla="*/ 120 h 120"/>
                <a:gd name="T24" fmla="*/ 0 w 105"/>
                <a:gd name="T25" fmla="*/ 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120">
                  <a:moveTo>
                    <a:pt x="0" y="6"/>
                  </a:moveTo>
                  <a:cubicBezTo>
                    <a:pt x="25" y="2"/>
                    <a:pt x="25" y="2"/>
                    <a:pt x="25" y="2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42" y="6"/>
                    <a:pt x="54" y="0"/>
                    <a:pt x="68" y="0"/>
                  </a:cubicBezTo>
                  <a:cubicBezTo>
                    <a:pt x="92" y="0"/>
                    <a:pt x="105" y="13"/>
                    <a:pt x="105" y="38"/>
                  </a:cubicBezTo>
                  <a:cubicBezTo>
                    <a:pt x="105" y="120"/>
                    <a:pt x="105" y="120"/>
                    <a:pt x="105" y="120"/>
                  </a:cubicBezTo>
                  <a:cubicBezTo>
                    <a:pt x="74" y="120"/>
                    <a:pt x="74" y="120"/>
                    <a:pt x="74" y="120"/>
                  </a:cubicBezTo>
                  <a:cubicBezTo>
                    <a:pt x="74" y="44"/>
                    <a:pt x="74" y="44"/>
                    <a:pt x="74" y="44"/>
                  </a:cubicBezTo>
                  <a:cubicBezTo>
                    <a:pt x="74" y="29"/>
                    <a:pt x="70" y="23"/>
                    <a:pt x="59" y="23"/>
                  </a:cubicBezTo>
                  <a:cubicBezTo>
                    <a:pt x="50" y="23"/>
                    <a:pt x="41" y="27"/>
                    <a:pt x="30" y="36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0" y="120"/>
                    <a:pt x="0" y="120"/>
                    <a:pt x="0" y="120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 75 Bold" panose="020B0804020202020204" pitchFamily="34" charset="0"/>
              </a:endParaRPr>
            </a:p>
          </p:txBody>
        </p:sp>
        <p:sp>
          <p:nvSpPr>
            <p:cNvPr id="10" name="Freeform 8"/>
            <p:cNvSpPr>
              <a:spLocks noEditPoints="1"/>
            </p:cNvSpPr>
            <p:nvPr/>
          </p:nvSpPr>
          <p:spPr bwMode="auto">
            <a:xfrm>
              <a:off x="1225411" y="2650392"/>
              <a:ext cx="149067" cy="166334"/>
            </a:xfrm>
            <a:custGeom>
              <a:avLst/>
              <a:gdLst>
                <a:gd name="T0" fmla="*/ 79 w 109"/>
                <a:gd name="T1" fmla="*/ 46 h 122"/>
                <a:gd name="T2" fmla="*/ 55 w 109"/>
                <a:gd name="T3" fmla="*/ 21 h 122"/>
                <a:gd name="T4" fmla="*/ 31 w 109"/>
                <a:gd name="T5" fmla="*/ 46 h 122"/>
                <a:gd name="T6" fmla="*/ 79 w 109"/>
                <a:gd name="T7" fmla="*/ 46 h 122"/>
                <a:gd name="T8" fmla="*/ 56 w 109"/>
                <a:gd name="T9" fmla="*/ 122 h 122"/>
                <a:gd name="T10" fmla="*/ 0 w 109"/>
                <a:gd name="T11" fmla="*/ 62 h 122"/>
                <a:gd name="T12" fmla="*/ 55 w 109"/>
                <a:gd name="T13" fmla="*/ 0 h 122"/>
                <a:gd name="T14" fmla="*/ 109 w 109"/>
                <a:gd name="T15" fmla="*/ 60 h 122"/>
                <a:gd name="T16" fmla="*/ 109 w 109"/>
                <a:gd name="T17" fmla="*/ 66 h 122"/>
                <a:gd name="T18" fmla="*/ 31 w 109"/>
                <a:gd name="T19" fmla="*/ 66 h 122"/>
                <a:gd name="T20" fmla="*/ 58 w 109"/>
                <a:gd name="T21" fmla="*/ 100 h 122"/>
                <a:gd name="T22" fmla="*/ 85 w 109"/>
                <a:gd name="T23" fmla="*/ 84 h 122"/>
                <a:gd name="T24" fmla="*/ 108 w 109"/>
                <a:gd name="T25" fmla="*/ 97 h 122"/>
                <a:gd name="T26" fmla="*/ 56 w 109"/>
                <a:gd name="T27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22">
                  <a:moveTo>
                    <a:pt x="79" y="46"/>
                  </a:moveTo>
                  <a:cubicBezTo>
                    <a:pt x="79" y="30"/>
                    <a:pt x="70" y="21"/>
                    <a:pt x="55" y="21"/>
                  </a:cubicBezTo>
                  <a:cubicBezTo>
                    <a:pt x="41" y="21"/>
                    <a:pt x="32" y="30"/>
                    <a:pt x="31" y="46"/>
                  </a:cubicBezTo>
                  <a:lnTo>
                    <a:pt x="79" y="46"/>
                  </a:lnTo>
                  <a:close/>
                  <a:moveTo>
                    <a:pt x="56" y="122"/>
                  </a:moveTo>
                  <a:cubicBezTo>
                    <a:pt x="21" y="122"/>
                    <a:pt x="0" y="100"/>
                    <a:pt x="0" y="62"/>
                  </a:cubicBezTo>
                  <a:cubicBezTo>
                    <a:pt x="0" y="22"/>
                    <a:pt x="21" y="0"/>
                    <a:pt x="55" y="0"/>
                  </a:cubicBezTo>
                  <a:cubicBezTo>
                    <a:pt x="89" y="0"/>
                    <a:pt x="109" y="22"/>
                    <a:pt x="109" y="60"/>
                  </a:cubicBezTo>
                  <a:cubicBezTo>
                    <a:pt x="109" y="62"/>
                    <a:pt x="109" y="64"/>
                    <a:pt x="109" y="66"/>
                  </a:cubicBezTo>
                  <a:cubicBezTo>
                    <a:pt x="31" y="66"/>
                    <a:pt x="31" y="66"/>
                    <a:pt x="31" y="66"/>
                  </a:cubicBezTo>
                  <a:cubicBezTo>
                    <a:pt x="31" y="88"/>
                    <a:pt x="40" y="100"/>
                    <a:pt x="58" y="100"/>
                  </a:cubicBezTo>
                  <a:cubicBezTo>
                    <a:pt x="70" y="100"/>
                    <a:pt x="78" y="95"/>
                    <a:pt x="85" y="84"/>
                  </a:cubicBezTo>
                  <a:cubicBezTo>
                    <a:pt x="108" y="97"/>
                    <a:pt x="108" y="97"/>
                    <a:pt x="108" y="97"/>
                  </a:cubicBezTo>
                  <a:cubicBezTo>
                    <a:pt x="98" y="114"/>
                    <a:pt x="80" y="122"/>
                    <a:pt x="56" y="1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 75 Bold" panose="020B0804020202020204" pitchFamily="34" charset="0"/>
              </a:endParaRPr>
            </a:p>
          </p:txBody>
        </p:sp>
        <p:sp>
          <p:nvSpPr>
            <p:cNvPr id="11" name="Freeform 9"/>
            <p:cNvSpPr>
              <a:spLocks noEditPoints="1"/>
            </p:cNvSpPr>
            <p:nvPr/>
          </p:nvSpPr>
          <p:spPr bwMode="auto">
            <a:xfrm>
              <a:off x="415039" y="2650392"/>
              <a:ext cx="158276" cy="169211"/>
            </a:xfrm>
            <a:custGeom>
              <a:avLst/>
              <a:gdLst>
                <a:gd name="T0" fmla="*/ 58 w 116"/>
                <a:gd name="T1" fmla="*/ 26 h 124"/>
                <a:gd name="T2" fmla="*/ 31 w 116"/>
                <a:gd name="T3" fmla="*/ 62 h 124"/>
                <a:gd name="T4" fmla="*/ 58 w 116"/>
                <a:gd name="T5" fmla="*/ 98 h 124"/>
                <a:gd name="T6" fmla="*/ 85 w 116"/>
                <a:gd name="T7" fmla="*/ 62 h 124"/>
                <a:gd name="T8" fmla="*/ 58 w 116"/>
                <a:gd name="T9" fmla="*/ 26 h 124"/>
                <a:gd name="T10" fmla="*/ 58 w 116"/>
                <a:gd name="T11" fmla="*/ 124 h 124"/>
                <a:gd name="T12" fmla="*/ 0 w 116"/>
                <a:gd name="T13" fmla="*/ 62 h 124"/>
                <a:gd name="T14" fmla="*/ 58 w 116"/>
                <a:gd name="T15" fmla="*/ 0 h 124"/>
                <a:gd name="T16" fmla="*/ 116 w 116"/>
                <a:gd name="T17" fmla="*/ 62 h 124"/>
                <a:gd name="T18" fmla="*/ 58 w 116"/>
                <a:gd name="T1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6" h="124">
                  <a:moveTo>
                    <a:pt x="58" y="26"/>
                  </a:moveTo>
                  <a:cubicBezTo>
                    <a:pt x="35" y="26"/>
                    <a:pt x="31" y="47"/>
                    <a:pt x="31" y="62"/>
                  </a:cubicBezTo>
                  <a:cubicBezTo>
                    <a:pt x="31" y="77"/>
                    <a:pt x="35" y="98"/>
                    <a:pt x="58" y="98"/>
                  </a:cubicBezTo>
                  <a:cubicBezTo>
                    <a:pt x="81" y="98"/>
                    <a:pt x="85" y="77"/>
                    <a:pt x="85" y="62"/>
                  </a:cubicBezTo>
                  <a:cubicBezTo>
                    <a:pt x="85" y="47"/>
                    <a:pt x="81" y="26"/>
                    <a:pt x="58" y="26"/>
                  </a:cubicBezTo>
                  <a:moveTo>
                    <a:pt x="58" y="124"/>
                  </a:moveTo>
                  <a:cubicBezTo>
                    <a:pt x="27" y="124"/>
                    <a:pt x="0" y="104"/>
                    <a:pt x="0" y="62"/>
                  </a:cubicBezTo>
                  <a:cubicBezTo>
                    <a:pt x="0" y="19"/>
                    <a:pt x="27" y="0"/>
                    <a:pt x="58" y="0"/>
                  </a:cubicBezTo>
                  <a:cubicBezTo>
                    <a:pt x="88" y="0"/>
                    <a:pt x="116" y="19"/>
                    <a:pt x="116" y="62"/>
                  </a:cubicBezTo>
                  <a:cubicBezTo>
                    <a:pt x="116" y="104"/>
                    <a:pt x="88" y="124"/>
                    <a:pt x="58" y="12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 75 Bold" panose="020B0804020202020204" pitchFamily="34" charset="0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602092" y="2650392"/>
              <a:ext cx="89785" cy="164031"/>
            </a:xfrm>
            <a:custGeom>
              <a:avLst/>
              <a:gdLst>
                <a:gd name="T0" fmla="*/ 0 w 66"/>
                <a:gd name="T1" fmla="*/ 3 h 120"/>
                <a:gd name="T2" fmla="*/ 30 w 66"/>
                <a:gd name="T3" fmla="*/ 3 h 120"/>
                <a:gd name="T4" fmla="*/ 30 w 66"/>
                <a:gd name="T5" fmla="*/ 17 h 120"/>
                <a:gd name="T6" fmla="*/ 62 w 66"/>
                <a:gd name="T7" fmla="*/ 0 h 120"/>
                <a:gd name="T8" fmla="*/ 66 w 66"/>
                <a:gd name="T9" fmla="*/ 1 h 120"/>
                <a:gd name="T10" fmla="*/ 66 w 66"/>
                <a:gd name="T11" fmla="*/ 30 h 120"/>
                <a:gd name="T12" fmla="*/ 64 w 66"/>
                <a:gd name="T13" fmla="*/ 30 h 120"/>
                <a:gd name="T14" fmla="*/ 32 w 66"/>
                <a:gd name="T15" fmla="*/ 42 h 120"/>
                <a:gd name="T16" fmla="*/ 32 w 66"/>
                <a:gd name="T17" fmla="*/ 120 h 120"/>
                <a:gd name="T18" fmla="*/ 0 w 66"/>
                <a:gd name="T19" fmla="*/ 120 h 120"/>
                <a:gd name="T20" fmla="*/ 0 w 66"/>
                <a:gd name="T21" fmla="*/ 3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120">
                  <a:moveTo>
                    <a:pt x="0" y="3"/>
                  </a:moveTo>
                  <a:cubicBezTo>
                    <a:pt x="30" y="3"/>
                    <a:pt x="30" y="3"/>
                    <a:pt x="30" y="3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5" y="9"/>
                    <a:pt x="49" y="0"/>
                    <a:pt x="62" y="0"/>
                  </a:cubicBezTo>
                  <a:cubicBezTo>
                    <a:pt x="63" y="0"/>
                    <a:pt x="65" y="0"/>
                    <a:pt x="66" y="1"/>
                  </a:cubicBezTo>
                  <a:cubicBezTo>
                    <a:pt x="66" y="30"/>
                    <a:pt x="66" y="30"/>
                    <a:pt x="66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51" y="30"/>
                    <a:pt x="36" y="32"/>
                    <a:pt x="32" y="42"/>
                  </a:cubicBezTo>
                  <a:cubicBezTo>
                    <a:pt x="32" y="120"/>
                    <a:pt x="32" y="120"/>
                    <a:pt x="32" y="120"/>
                  </a:cubicBezTo>
                  <a:cubicBezTo>
                    <a:pt x="0" y="120"/>
                    <a:pt x="0" y="120"/>
                    <a:pt x="0" y="12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 75 Bold" panose="020B0804020202020204" pitchFamily="34" charset="0"/>
              </a:endParaRPr>
            </a:p>
          </p:txBody>
        </p:sp>
        <p:sp>
          <p:nvSpPr>
            <p:cNvPr id="13" name="Freeform 11"/>
            <p:cNvSpPr>
              <a:spLocks noEditPoints="1"/>
            </p:cNvSpPr>
            <p:nvPr/>
          </p:nvSpPr>
          <p:spPr bwMode="auto">
            <a:xfrm>
              <a:off x="1051020" y="2650392"/>
              <a:ext cx="149642" cy="226766"/>
            </a:xfrm>
            <a:custGeom>
              <a:avLst/>
              <a:gdLst>
                <a:gd name="T0" fmla="*/ 110 w 110"/>
                <a:gd name="T1" fmla="*/ 2 h 166"/>
                <a:gd name="T2" fmla="*/ 110 w 110"/>
                <a:gd name="T3" fmla="*/ 114 h 166"/>
                <a:gd name="T4" fmla="*/ 52 w 110"/>
                <a:gd name="T5" fmla="*/ 166 h 166"/>
                <a:gd name="T6" fmla="*/ 3 w 110"/>
                <a:gd name="T7" fmla="*/ 137 h 166"/>
                <a:gd name="T8" fmla="*/ 34 w 110"/>
                <a:gd name="T9" fmla="*/ 132 h 166"/>
                <a:gd name="T10" fmla="*/ 56 w 110"/>
                <a:gd name="T11" fmla="*/ 143 h 166"/>
                <a:gd name="T12" fmla="*/ 80 w 110"/>
                <a:gd name="T13" fmla="*/ 117 h 166"/>
                <a:gd name="T14" fmla="*/ 80 w 110"/>
                <a:gd name="T15" fmla="*/ 104 h 166"/>
                <a:gd name="T16" fmla="*/ 79 w 110"/>
                <a:gd name="T17" fmla="*/ 103 h 166"/>
                <a:gd name="T18" fmla="*/ 49 w 110"/>
                <a:gd name="T19" fmla="*/ 120 h 166"/>
                <a:gd name="T20" fmla="*/ 0 w 110"/>
                <a:gd name="T21" fmla="*/ 62 h 166"/>
                <a:gd name="T22" fmla="*/ 47 w 110"/>
                <a:gd name="T23" fmla="*/ 0 h 166"/>
                <a:gd name="T24" fmla="*/ 81 w 110"/>
                <a:gd name="T25" fmla="*/ 17 h 166"/>
                <a:gd name="T26" fmla="*/ 81 w 110"/>
                <a:gd name="T27" fmla="*/ 16 h 166"/>
                <a:gd name="T28" fmla="*/ 84 w 110"/>
                <a:gd name="T29" fmla="*/ 2 h 166"/>
                <a:gd name="T30" fmla="*/ 110 w 110"/>
                <a:gd name="T31" fmla="*/ 2 h 166"/>
                <a:gd name="T32" fmla="*/ 55 w 110"/>
                <a:gd name="T33" fmla="*/ 95 h 166"/>
                <a:gd name="T34" fmla="*/ 80 w 110"/>
                <a:gd name="T35" fmla="*/ 55 h 166"/>
                <a:gd name="T36" fmla="*/ 54 w 110"/>
                <a:gd name="T37" fmla="*/ 22 h 166"/>
                <a:gd name="T38" fmla="*/ 31 w 110"/>
                <a:gd name="T39" fmla="*/ 57 h 166"/>
                <a:gd name="T40" fmla="*/ 55 w 110"/>
                <a:gd name="T41" fmla="*/ 9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" h="166">
                  <a:moveTo>
                    <a:pt x="110" y="2"/>
                  </a:moveTo>
                  <a:cubicBezTo>
                    <a:pt x="110" y="114"/>
                    <a:pt x="110" y="114"/>
                    <a:pt x="110" y="114"/>
                  </a:cubicBezTo>
                  <a:cubicBezTo>
                    <a:pt x="110" y="133"/>
                    <a:pt x="108" y="166"/>
                    <a:pt x="52" y="166"/>
                  </a:cubicBezTo>
                  <a:cubicBezTo>
                    <a:pt x="29" y="166"/>
                    <a:pt x="8" y="157"/>
                    <a:pt x="3" y="137"/>
                  </a:cubicBezTo>
                  <a:cubicBezTo>
                    <a:pt x="34" y="132"/>
                    <a:pt x="34" y="132"/>
                    <a:pt x="34" y="132"/>
                  </a:cubicBezTo>
                  <a:cubicBezTo>
                    <a:pt x="35" y="138"/>
                    <a:pt x="39" y="143"/>
                    <a:pt x="56" y="143"/>
                  </a:cubicBezTo>
                  <a:cubicBezTo>
                    <a:pt x="72" y="143"/>
                    <a:pt x="80" y="136"/>
                    <a:pt x="80" y="117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79" y="103"/>
                    <a:pt x="79" y="103"/>
                    <a:pt x="79" y="103"/>
                  </a:cubicBezTo>
                  <a:cubicBezTo>
                    <a:pt x="74" y="112"/>
                    <a:pt x="67" y="120"/>
                    <a:pt x="49" y="120"/>
                  </a:cubicBezTo>
                  <a:cubicBezTo>
                    <a:pt x="22" y="120"/>
                    <a:pt x="0" y="101"/>
                    <a:pt x="0" y="62"/>
                  </a:cubicBezTo>
                  <a:cubicBezTo>
                    <a:pt x="0" y="22"/>
                    <a:pt x="22" y="0"/>
                    <a:pt x="47" y="0"/>
                  </a:cubicBezTo>
                  <a:cubicBezTo>
                    <a:pt x="71" y="0"/>
                    <a:pt x="79" y="11"/>
                    <a:pt x="81" y="17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4" y="2"/>
                    <a:pt x="84" y="2"/>
                    <a:pt x="84" y="2"/>
                  </a:cubicBezTo>
                  <a:lnTo>
                    <a:pt x="110" y="2"/>
                  </a:lnTo>
                  <a:close/>
                  <a:moveTo>
                    <a:pt x="55" y="95"/>
                  </a:moveTo>
                  <a:cubicBezTo>
                    <a:pt x="78" y="95"/>
                    <a:pt x="80" y="71"/>
                    <a:pt x="80" y="55"/>
                  </a:cubicBezTo>
                  <a:cubicBezTo>
                    <a:pt x="80" y="37"/>
                    <a:pt x="71" y="22"/>
                    <a:pt x="54" y="22"/>
                  </a:cubicBezTo>
                  <a:cubicBezTo>
                    <a:pt x="43" y="22"/>
                    <a:pt x="31" y="30"/>
                    <a:pt x="31" y="57"/>
                  </a:cubicBezTo>
                  <a:cubicBezTo>
                    <a:pt x="31" y="71"/>
                    <a:pt x="32" y="95"/>
                    <a:pt x="55" y="9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 75 Bold" panose="020B0804020202020204" pitchFamily="34" charset="0"/>
              </a:endParaRPr>
            </a:p>
          </p:txBody>
        </p:sp>
        <p:sp>
          <p:nvSpPr>
            <p:cNvPr id="14" name="Freeform 12"/>
            <p:cNvSpPr>
              <a:spLocks noEditPoints="1"/>
            </p:cNvSpPr>
            <p:nvPr/>
          </p:nvSpPr>
          <p:spPr bwMode="auto">
            <a:xfrm>
              <a:off x="1348002" y="2593413"/>
              <a:ext cx="112232" cy="52950"/>
            </a:xfrm>
            <a:custGeom>
              <a:avLst/>
              <a:gdLst>
                <a:gd name="T0" fmla="*/ 195 w 195"/>
                <a:gd name="T1" fmla="*/ 92 h 92"/>
                <a:gd name="T2" fmla="*/ 178 w 195"/>
                <a:gd name="T3" fmla="*/ 92 h 92"/>
                <a:gd name="T4" fmla="*/ 178 w 195"/>
                <a:gd name="T5" fmla="*/ 16 h 92"/>
                <a:gd name="T6" fmla="*/ 178 w 195"/>
                <a:gd name="T7" fmla="*/ 16 h 92"/>
                <a:gd name="T8" fmla="*/ 147 w 195"/>
                <a:gd name="T9" fmla="*/ 92 h 92"/>
                <a:gd name="T10" fmla="*/ 138 w 195"/>
                <a:gd name="T11" fmla="*/ 92 h 92"/>
                <a:gd name="T12" fmla="*/ 110 w 195"/>
                <a:gd name="T13" fmla="*/ 16 h 92"/>
                <a:gd name="T14" fmla="*/ 107 w 195"/>
                <a:gd name="T15" fmla="*/ 16 h 92"/>
                <a:gd name="T16" fmla="*/ 107 w 195"/>
                <a:gd name="T17" fmla="*/ 92 h 92"/>
                <a:gd name="T18" fmla="*/ 93 w 195"/>
                <a:gd name="T19" fmla="*/ 92 h 92"/>
                <a:gd name="T20" fmla="*/ 93 w 195"/>
                <a:gd name="T21" fmla="*/ 0 h 92"/>
                <a:gd name="T22" fmla="*/ 117 w 195"/>
                <a:gd name="T23" fmla="*/ 0 h 92"/>
                <a:gd name="T24" fmla="*/ 145 w 195"/>
                <a:gd name="T25" fmla="*/ 71 h 92"/>
                <a:gd name="T26" fmla="*/ 171 w 195"/>
                <a:gd name="T27" fmla="*/ 0 h 92"/>
                <a:gd name="T28" fmla="*/ 195 w 195"/>
                <a:gd name="T29" fmla="*/ 0 h 92"/>
                <a:gd name="T30" fmla="*/ 195 w 195"/>
                <a:gd name="T31" fmla="*/ 92 h 92"/>
                <a:gd name="T32" fmla="*/ 74 w 195"/>
                <a:gd name="T33" fmla="*/ 14 h 92"/>
                <a:gd name="T34" fmla="*/ 46 w 195"/>
                <a:gd name="T35" fmla="*/ 14 h 92"/>
                <a:gd name="T36" fmla="*/ 46 w 195"/>
                <a:gd name="T37" fmla="*/ 92 h 92"/>
                <a:gd name="T38" fmla="*/ 31 w 195"/>
                <a:gd name="T39" fmla="*/ 92 h 92"/>
                <a:gd name="T40" fmla="*/ 31 w 195"/>
                <a:gd name="T41" fmla="*/ 14 h 92"/>
                <a:gd name="T42" fmla="*/ 0 w 195"/>
                <a:gd name="T43" fmla="*/ 14 h 92"/>
                <a:gd name="T44" fmla="*/ 0 w 195"/>
                <a:gd name="T45" fmla="*/ 0 h 92"/>
                <a:gd name="T46" fmla="*/ 74 w 195"/>
                <a:gd name="T47" fmla="*/ 0 h 92"/>
                <a:gd name="T48" fmla="*/ 74 w 195"/>
                <a:gd name="T49" fmla="*/ 1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5" h="92">
                  <a:moveTo>
                    <a:pt x="195" y="92"/>
                  </a:moveTo>
                  <a:lnTo>
                    <a:pt x="178" y="92"/>
                  </a:lnTo>
                  <a:lnTo>
                    <a:pt x="178" y="16"/>
                  </a:lnTo>
                  <a:lnTo>
                    <a:pt x="178" y="16"/>
                  </a:lnTo>
                  <a:lnTo>
                    <a:pt x="147" y="92"/>
                  </a:lnTo>
                  <a:lnTo>
                    <a:pt x="138" y="92"/>
                  </a:lnTo>
                  <a:lnTo>
                    <a:pt x="110" y="16"/>
                  </a:lnTo>
                  <a:lnTo>
                    <a:pt x="107" y="16"/>
                  </a:lnTo>
                  <a:lnTo>
                    <a:pt x="107" y="92"/>
                  </a:lnTo>
                  <a:lnTo>
                    <a:pt x="93" y="92"/>
                  </a:lnTo>
                  <a:lnTo>
                    <a:pt x="93" y="0"/>
                  </a:lnTo>
                  <a:lnTo>
                    <a:pt x="117" y="0"/>
                  </a:lnTo>
                  <a:lnTo>
                    <a:pt x="145" y="71"/>
                  </a:lnTo>
                  <a:lnTo>
                    <a:pt x="171" y="0"/>
                  </a:lnTo>
                  <a:lnTo>
                    <a:pt x="195" y="0"/>
                  </a:lnTo>
                  <a:lnTo>
                    <a:pt x="195" y="92"/>
                  </a:lnTo>
                  <a:close/>
                  <a:moveTo>
                    <a:pt x="74" y="14"/>
                  </a:moveTo>
                  <a:lnTo>
                    <a:pt x="46" y="14"/>
                  </a:lnTo>
                  <a:lnTo>
                    <a:pt x="46" y="92"/>
                  </a:lnTo>
                  <a:lnTo>
                    <a:pt x="31" y="92"/>
                  </a:lnTo>
                  <a:lnTo>
                    <a:pt x="31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74" y="0"/>
                  </a:lnTo>
                  <a:lnTo>
                    <a:pt x="74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 75 Bold" panose="020B0804020202020204" pitchFamily="34" charset="0"/>
              </a:endParaRPr>
            </a:p>
          </p:txBody>
        </p:sp>
      </p:grp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339725" y="339725"/>
            <a:ext cx="5832475" cy="3460750"/>
          </a:xfrm>
        </p:spPr>
        <p:txBody>
          <a:bodyPr/>
          <a:lstStyle>
            <a:lvl1pPr>
              <a:lnSpc>
                <a:spcPct val="85000"/>
              </a:lnSpc>
              <a:spcAft>
                <a:spcPts val="3200"/>
              </a:spcAft>
              <a:defRPr sz="5500">
                <a:solidFill>
                  <a:schemeClr val="tx1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2400"/>
              </a:spcAft>
              <a:defRPr>
                <a:latin typeface="Helvetica 75 Bold" panose="020B0804020202020204" pitchFamily="34" charset="0"/>
              </a:defRPr>
            </a:lvl2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6508750" y="339725"/>
            <a:ext cx="2301875" cy="3460750"/>
          </a:xfrm>
        </p:spPr>
        <p:txBody>
          <a:bodyPr tIns="109728"/>
          <a:lstStyle>
            <a:lvl1pPr>
              <a:spcAft>
                <a:spcPts val="2400"/>
              </a:spcAft>
              <a:defRPr baseline="0">
                <a:latin typeface="Helvetica 75 Bold" panose="020B0804020202020204" pitchFamily="34" charset="0"/>
              </a:defRPr>
            </a:lvl1pPr>
            <a:lvl2pPr>
              <a:spcAft>
                <a:spcPts val="2400"/>
              </a:spcAft>
              <a:defRPr>
                <a:latin typeface="Helvetica 75 Bold" panose="020B0804020202020204" pitchFamily="34" charset="0"/>
              </a:defRPr>
            </a:lvl2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457384885"/>
      </p:ext>
    </p:extLst>
  </p:cSld>
  <p:clrMapOvr>
    <a:masterClrMapping/>
  </p:clrMapOvr>
  <p:transition spd="med">
    <p:fade/>
  </p:transition>
  <p:hf sldNum="0" hdr="0" ftr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6" y="339725"/>
            <a:ext cx="8470899" cy="4130675"/>
          </a:xfrm>
        </p:spPr>
        <p:txBody>
          <a:bodyPr/>
          <a:lstStyle>
            <a:lvl1pPr>
              <a:lnSpc>
                <a:spcPct val="85000"/>
              </a:lnSpc>
              <a:spcAft>
                <a:spcPts val="0"/>
              </a:spcAft>
              <a:defRPr sz="300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  <a:lvl2pPr marL="401638" marR="0" indent="-401638" algn="l" defTabSz="51435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lang="fr-FR" sz="3000" kern="1200" dirty="0" smtClean="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2pPr>
            <a:lvl3pPr marL="401638" indent="-401638">
              <a:lnSpc>
                <a:spcPct val="85000"/>
              </a:lnSpc>
              <a:spcAft>
                <a:spcPts val="800"/>
              </a:spcAft>
              <a:buFont typeface="+mj-lt"/>
              <a:buNone/>
              <a:defRPr sz="3000"/>
            </a:lvl3pPr>
            <a:lvl4pPr marL="401638" indent="-401638">
              <a:lnSpc>
                <a:spcPct val="85000"/>
              </a:lnSpc>
              <a:spcAft>
                <a:spcPts val="800"/>
              </a:spcAft>
              <a:buFont typeface="+mj-lt"/>
              <a:buNone/>
              <a:defRPr sz="3000"/>
            </a:lvl4pPr>
            <a:lvl5pPr marL="0" indent="0">
              <a:lnSpc>
                <a:spcPct val="85000"/>
              </a:lnSpc>
              <a:spcAft>
                <a:spcPts val="800"/>
              </a:spcAft>
              <a:buFont typeface="+mj-lt"/>
              <a:buNone/>
              <a:defRPr sz="3000"/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1"/>
            <a:r>
              <a:rPr lang="fr-FR" dirty="0"/>
              <a:t>Troisième niveau</a:t>
            </a:r>
          </a:p>
          <a:p>
            <a:pPr marL="401638" lvl="1" indent="-4016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Font typeface="+mj-lt"/>
              <a:buAutoNum type="arabicPeriod"/>
            </a:pPr>
            <a:r>
              <a:rPr lang="fr-FR" dirty="0"/>
              <a:t>Quatrième niveau</a:t>
            </a:r>
          </a:p>
          <a:p>
            <a:pPr marL="401638" marR="0" lvl="1" indent="-401638" algn="l" defTabSz="51435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dirty="0"/>
              <a:t>Cinquième niveau</a:t>
            </a:r>
          </a:p>
          <a:p>
            <a:pPr marL="401638" lvl="1" indent="-4016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Font typeface="+mj-lt"/>
              <a:buAutoNum type="arabicPeriod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96361266"/>
      </p:ext>
    </p:extLst>
  </p:cSld>
  <p:clrMapOvr>
    <a:masterClrMapping/>
  </p:clrMapOvr>
  <p:transition spd="med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6" y="339725"/>
            <a:ext cx="8470899" cy="4130675"/>
          </a:xfrm>
        </p:spPr>
        <p:txBody>
          <a:bodyPr/>
          <a:lstStyle>
            <a:lvl1pPr>
              <a:lnSpc>
                <a:spcPct val="85000"/>
              </a:lnSpc>
              <a:spcAft>
                <a:spcPts val="3200"/>
              </a:spcAft>
              <a:defRPr sz="5500">
                <a:solidFill>
                  <a:schemeClr val="tx1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2400"/>
              </a:spcAft>
              <a:defRPr sz="1400">
                <a:latin typeface="Helvetica 75 Bold" panose="020B0804020202020204" pitchFamily="34" charset="0"/>
              </a:defRPr>
            </a:lvl2pPr>
            <a:lvl3pPr marL="0" indent="0">
              <a:lnSpc>
                <a:spcPct val="85000"/>
              </a:lnSpc>
              <a:spcAft>
                <a:spcPts val="800"/>
              </a:spcAft>
              <a:buNone/>
              <a:defRPr sz="1200"/>
            </a:lvl3pPr>
            <a:lvl4pPr>
              <a:lnSpc>
                <a:spcPct val="85000"/>
              </a:lnSpc>
              <a:spcAft>
                <a:spcPts val="800"/>
              </a:spcAft>
              <a:defRPr sz="5500"/>
            </a:lvl4pPr>
            <a:lvl5pPr>
              <a:lnSpc>
                <a:spcPct val="85000"/>
              </a:lnSpc>
              <a:spcAft>
                <a:spcPts val="800"/>
              </a:spcAft>
              <a:defRPr sz="5500"/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621027222"/>
      </p:ext>
    </p:extLst>
  </p:cSld>
  <p:clrMapOvr>
    <a:masterClrMapping/>
  </p:clrMapOvr>
  <p:transition spd="med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39725" y="339725"/>
            <a:ext cx="8470900" cy="623888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200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</a:lstStyle>
          <a:p>
            <a:r>
              <a:rPr lang="fr-FR" dirty="0"/>
              <a:t>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6" y="1304924"/>
            <a:ext cx="8470899" cy="3165475"/>
          </a:xfrm>
        </p:spPr>
        <p:txBody>
          <a:bodyPr/>
          <a:lstStyle>
            <a:lvl1pPr>
              <a:lnSpc>
                <a:spcPct val="90000"/>
              </a:lnSpc>
              <a:spcAft>
                <a:spcPts val="800"/>
              </a:spcAft>
              <a:defRPr sz="1400" baseline="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800"/>
              </a:spcAft>
              <a:defRPr sz="1400">
                <a:latin typeface="Helvetica 75 Bold" panose="020B0804020202020204" pitchFamily="34" charset="0"/>
              </a:defRPr>
            </a:lvl2pPr>
            <a:lvl3pPr>
              <a:lnSpc>
                <a:spcPct val="90000"/>
              </a:lnSpc>
              <a:spcAft>
                <a:spcPts val="800"/>
              </a:spcAft>
              <a:defRPr sz="1400">
                <a:latin typeface="Helvetica 75 Bold" panose="020B0804020202020204" pitchFamily="34" charset="0"/>
              </a:defRPr>
            </a:lvl3pPr>
            <a:lvl4pPr>
              <a:lnSpc>
                <a:spcPct val="90000"/>
              </a:lnSpc>
              <a:spcAft>
                <a:spcPts val="800"/>
              </a:spcAft>
              <a:defRPr sz="1400">
                <a:latin typeface="Helvetica 75 Bold" panose="020B0804020202020204" pitchFamily="34" charset="0"/>
              </a:defRPr>
            </a:lvl4pPr>
            <a:lvl5pPr>
              <a:lnSpc>
                <a:spcPct val="90000"/>
              </a:lnSpc>
              <a:spcAft>
                <a:spcPts val="800"/>
              </a:spcAft>
              <a:defRPr sz="1400">
                <a:latin typeface="Helvetica 75 Bold" panose="020B0804020202020204" pitchFamily="34" charset="0"/>
              </a:defRPr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878787"/>
      </p:ext>
    </p:extLst>
  </p:cSld>
  <p:clrMapOvr>
    <a:masterClrMapping/>
  </p:clrMapOvr>
  <p:transition spd="med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39725" y="339724"/>
            <a:ext cx="8470900" cy="623889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200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</a:lstStyle>
          <a:p>
            <a:r>
              <a:rPr lang="fr-FR" dirty="0"/>
              <a:t>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4" y="1304925"/>
            <a:ext cx="4065589" cy="3165474"/>
          </a:xfrm>
        </p:spPr>
        <p:txBody>
          <a:bodyPr/>
          <a:lstStyle>
            <a:lvl1pPr>
              <a:lnSpc>
                <a:spcPct val="90000"/>
              </a:lnSpc>
              <a:spcAft>
                <a:spcPts val="800"/>
              </a:spcAft>
              <a:defRPr baseline="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2pPr>
            <a:lvl3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3pPr>
            <a:lvl4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4pPr>
            <a:lvl5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0" hasCustomPrompt="1"/>
          </p:nvPr>
        </p:nvSpPr>
        <p:spPr>
          <a:xfrm>
            <a:off x="4738688" y="1304925"/>
            <a:ext cx="4065589" cy="3165474"/>
          </a:xfrm>
        </p:spPr>
        <p:txBody>
          <a:bodyPr/>
          <a:lstStyle>
            <a:lvl1pPr>
              <a:lnSpc>
                <a:spcPct val="90000"/>
              </a:lnSpc>
              <a:spcAft>
                <a:spcPts val="800"/>
              </a:spcAft>
              <a:defRPr baseline="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2pPr>
            <a:lvl3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3pPr>
            <a:lvl4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4pPr>
            <a:lvl5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116682"/>
      </p:ext>
    </p:extLst>
  </p:cSld>
  <p:clrMapOvr>
    <a:masterClrMapping/>
  </p:clrMapOvr>
  <p:transition spd="med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message cl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6" y="1304925"/>
            <a:ext cx="8470899" cy="3165475"/>
          </a:xfrm>
        </p:spPr>
        <p:txBody>
          <a:bodyPr/>
          <a:lstStyle>
            <a:lvl1pPr>
              <a:lnSpc>
                <a:spcPct val="85000"/>
              </a:lnSpc>
              <a:spcAft>
                <a:spcPts val="2400"/>
              </a:spcAft>
              <a:defRPr sz="3000" baseline="0">
                <a:solidFill>
                  <a:schemeClr val="tx1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2pPr>
            <a:lvl3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3pPr>
            <a:lvl4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4pPr>
            <a:lvl5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339725" y="339724"/>
            <a:ext cx="8470900" cy="623889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200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</a:lstStyle>
          <a:p>
            <a:r>
              <a:rPr lang="fr-FR" dirty="0"/>
              <a:t>Modifiez le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229830"/>
      </p:ext>
    </p:extLst>
  </p:cSld>
  <p:clrMapOvr>
    <a:masterClrMapping/>
  </p:clrMapOvr>
  <p:transition spd="med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ssage cl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6" y="339725"/>
            <a:ext cx="8470899" cy="4130675"/>
          </a:xfrm>
        </p:spPr>
        <p:txBody>
          <a:bodyPr/>
          <a:lstStyle>
            <a:lvl1pPr>
              <a:lnSpc>
                <a:spcPct val="85000"/>
              </a:lnSpc>
              <a:spcAft>
                <a:spcPts val="2400"/>
              </a:spcAft>
              <a:defRPr sz="3000" baseline="0">
                <a:solidFill>
                  <a:schemeClr val="tx1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2pPr>
            <a:lvl3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3pPr>
            <a:lvl4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4pPr>
            <a:lvl5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590231"/>
      </p:ext>
    </p:extLst>
  </p:cSld>
  <p:clrMapOvr>
    <a:masterClrMapping/>
  </p:clrMapOvr>
  <p:transition spd="med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spcAft>
                <a:spcPts val="0"/>
              </a:spcAft>
              <a:defRPr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</a:lstStyle>
          <a:p>
            <a:r>
              <a:rPr lang="fr-FR" dirty="0"/>
              <a:t>Modifiez le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034357"/>
      </p:ext>
    </p:extLst>
  </p:cSld>
  <p:clrMapOvr>
    <a:masterClrMapping/>
  </p:clrMapOvr>
  <p:transition spd="med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6478136"/>
      </p:ext>
    </p:extLst>
  </p:cSld>
  <p:clrMapOvr>
    <a:masterClrMapping/>
  </p:clrMapOvr>
  <p:transition spd="med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la pré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167951" y="4469074"/>
            <a:ext cx="4237362" cy="4837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339725" y="4130674"/>
            <a:ext cx="676803" cy="676803"/>
            <a:chOff x="360362" y="1781889"/>
            <a:chExt cx="1144765" cy="1144191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360362" y="1781889"/>
              <a:ext cx="1144765" cy="1144191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Helvetica 75 Bold" panose="020B0804020202020204" pitchFamily="34" charset="0"/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702813" y="2650392"/>
              <a:ext cx="142160" cy="166334"/>
            </a:xfrm>
            <a:custGeom>
              <a:avLst/>
              <a:gdLst>
                <a:gd name="T0" fmla="*/ 31 w 104"/>
                <a:gd name="T1" fmla="*/ 85 h 122"/>
                <a:gd name="T2" fmla="*/ 45 w 104"/>
                <a:gd name="T3" fmla="*/ 101 h 122"/>
                <a:gd name="T4" fmla="*/ 73 w 104"/>
                <a:gd name="T5" fmla="*/ 88 h 122"/>
                <a:gd name="T6" fmla="*/ 73 w 104"/>
                <a:gd name="T7" fmla="*/ 60 h 122"/>
                <a:gd name="T8" fmla="*/ 31 w 104"/>
                <a:gd name="T9" fmla="*/ 85 h 122"/>
                <a:gd name="T10" fmla="*/ 74 w 104"/>
                <a:gd name="T11" fmla="*/ 110 h 122"/>
                <a:gd name="T12" fmla="*/ 35 w 104"/>
                <a:gd name="T13" fmla="*/ 122 h 122"/>
                <a:gd name="T14" fmla="*/ 0 w 104"/>
                <a:gd name="T15" fmla="*/ 88 h 122"/>
                <a:gd name="T16" fmla="*/ 74 w 104"/>
                <a:gd name="T17" fmla="*/ 42 h 122"/>
                <a:gd name="T18" fmla="*/ 74 w 104"/>
                <a:gd name="T19" fmla="*/ 35 h 122"/>
                <a:gd name="T20" fmla="*/ 56 w 104"/>
                <a:gd name="T21" fmla="*/ 22 h 122"/>
                <a:gd name="T22" fmla="*/ 27 w 104"/>
                <a:gd name="T23" fmla="*/ 35 h 122"/>
                <a:gd name="T24" fmla="*/ 6 w 104"/>
                <a:gd name="T25" fmla="*/ 23 h 122"/>
                <a:gd name="T26" fmla="*/ 56 w 104"/>
                <a:gd name="T27" fmla="*/ 0 h 122"/>
                <a:gd name="T28" fmla="*/ 104 w 104"/>
                <a:gd name="T29" fmla="*/ 35 h 122"/>
                <a:gd name="T30" fmla="*/ 104 w 104"/>
                <a:gd name="T31" fmla="*/ 120 h 122"/>
                <a:gd name="T32" fmla="*/ 77 w 104"/>
                <a:gd name="T33" fmla="*/ 120 h 122"/>
                <a:gd name="T34" fmla="*/ 74 w 104"/>
                <a:gd name="T35" fmla="*/ 11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4" h="122">
                  <a:moveTo>
                    <a:pt x="31" y="85"/>
                  </a:moveTo>
                  <a:cubicBezTo>
                    <a:pt x="31" y="93"/>
                    <a:pt x="36" y="101"/>
                    <a:pt x="45" y="101"/>
                  </a:cubicBezTo>
                  <a:cubicBezTo>
                    <a:pt x="54" y="101"/>
                    <a:pt x="64" y="97"/>
                    <a:pt x="73" y="88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44" y="64"/>
                    <a:pt x="31" y="71"/>
                    <a:pt x="31" y="85"/>
                  </a:cubicBezTo>
                  <a:moveTo>
                    <a:pt x="74" y="110"/>
                  </a:moveTo>
                  <a:cubicBezTo>
                    <a:pt x="62" y="118"/>
                    <a:pt x="49" y="122"/>
                    <a:pt x="35" y="122"/>
                  </a:cubicBezTo>
                  <a:cubicBezTo>
                    <a:pt x="13" y="122"/>
                    <a:pt x="0" y="107"/>
                    <a:pt x="0" y="88"/>
                  </a:cubicBezTo>
                  <a:cubicBezTo>
                    <a:pt x="0" y="61"/>
                    <a:pt x="24" y="47"/>
                    <a:pt x="74" y="42"/>
                  </a:cubicBezTo>
                  <a:cubicBezTo>
                    <a:pt x="74" y="35"/>
                    <a:pt x="74" y="35"/>
                    <a:pt x="74" y="35"/>
                  </a:cubicBezTo>
                  <a:cubicBezTo>
                    <a:pt x="74" y="27"/>
                    <a:pt x="68" y="22"/>
                    <a:pt x="56" y="22"/>
                  </a:cubicBezTo>
                  <a:cubicBezTo>
                    <a:pt x="44" y="22"/>
                    <a:pt x="34" y="26"/>
                    <a:pt x="27" y="35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17" y="8"/>
                    <a:pt x="34" y="0"/>
                    <a:pt x="56" y="0"/>
                  </a:cubicBezTo>
                  <a:cubicBezTo>
                    <a:pt x="87" y="0"/>
                    <a:pt x="104" y="14"/>
                    <a:pt x="104" y="35"/>
                  </a:cubicBezTo>
                  <a:cubicBezTo>
                    <a:pt x="104" y="35"/>
                    <a:pt x="104" y="120"/>
                    <a:pt x="104" y="120"/>
                  </a:cubicBezTo>
                  <a:cubicBezTo>
                    <a:pt x="77" y="120"/>
                    <a:pt x="77" y="120"/>
                    <a:pt x="77" y="120"/>
                  </a:cubicBezTo>
                  <a:lnTo>
                    <a:pt x="74" y="1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 75 Bold" panose="020B0804020202020204" pitchFamily="34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878931" y="2650392"/>
              <a:ext cx="143311" cy="164031"/>
            </a:xfrm>
            <a:custGeom>
              <a:avLst/>
              <a:gdLst>
                <a:gd name="T0" fmla="*/ 0 w 105"/>
                <a:gd name="T1" fmla="*/ 6 h 120"/>
                <a:gd name="T2" fmla="*/ 25 w 105"/>
                <a:gd name="T3" fmla="*/ 2 h 120"/>
                <a:gd name="T4" fmla="*/ 28 w 105"/>
                <a:gd name="T5" fmla="*/ 16 h 120"/>
                <a:gd name="T6" fmla="*/ 68 w 105"/>
                <a:gd name="T7" fmla="*/ 0 h 120"/>
                <a:gd name="T8" fmla="*/ 105 w 105"/>
                <a:gd name="T9" fmla="*/ 38 h 120"/>
                <a:gd name="T10" fmla="*/ 105 w 105"/>
                <a:gd name="T11" fmla="*/ 120 h 120"/>
                <a:gd name="T12" fmla="*/ 74 w 105"/>
                <a:gd name="T13" fmla="*/ 120 h 120"/>
                <a:gd name="T14" fmla="*/ 74 w 105"/>
                <a:gd name="T15" fmla="*/ 44 h 120"/>
                <a:gd name="T16" fmla="*/ 59 w 105"/>
                <a:gd name="T17" fmla="*/ 23 h 120"/>
                <a:gd name="T18" fmla="*/ 30 w 105"/>
                <a:gd name="T19" fmla="*/ 36 h 120"/>
                <a:gd name="T20" fmla="*/ 30 w 105"/>
                <a:gd name="T21" fmla="*/ 120 h 120"/>
                <a:gd name="T22" fmla="*/ 0 w 105"/>
                <a:gd name="T23" fmla="*/ 120 h 120"/>
                <a:gd name="T24" fmla="*/ 0 w 105"/>
                <a:gd name="T25" fmla="*/ 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120">
                  <a:moveTo>
                    <a:pt x="0" y="6"/>
                  </a:moveTo>
                  <a:cubicBezTo>
                    <a:pt x="25" y="2"/>
                    <a:pt x="25" y="2"/>
                    <a:pt x="25" y="2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42" y="6"/>
                    <a:pt x="54" y="0"/>
                    <a:pt x="68" y="0"/>
                  </a:cubicBezTo>
                  <a:cubicBezTo>
                    <a:pt x="92" y="0"/>
                    <a:pt x="105" y="13"/>
                    <a:pt x="105" y="38"/>
                  </a:cubicBezTo>
                  <a:cubicBezTo>
                    <a:pt x="105" y="120"/>
                    <a:pt x="105" y="120"/>
                    <a:pt x="105" y="120"/>
                  </a:cubicBezTo>
                  <a:cubicBezTo>
                    <a:pt x="74" y="120"/>
                    <a:pt x="74" y="120"/>
                    <a:pt x="74" y="120"/>
                  </a:cubicBezTo>
                  <a:cubicBezTo>
                    <a:pt x="74" y="44"/>
                    <a:pt x="74" y="44"/>
                    <a:pt x="74" y="44"/>
                  </a:cubicBezTo>
                  <a:cubicBezTo>
                    <a:pt x="74" y="29"/>
                    <a:pt x="70" y="23"/>
                    <a:pt x="59" y="23"/>
                  </a:cubicBezTo>
                  <a:cubicBezTo>
                    <a:pt x="50" y="23"/>
                    <a:pt x="41" y="27"/>
                    <a:pt x="30" y="36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0" y="120"/>
                    <a:pt x="0" y="120"/>
                    <a:pt x="0" y="120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 75 Bold" panose="020B0804020202020204" pitchFamily="34" charset="0"/>
              </a:endParaRPr>
            </a:p>
          </p:txBody>
        </p:sp>
        <p:sp>
          <p:nvSpPr>
            <p:cNvPr id="10" name="Freeform 8"/>
            <p:cNvSpPr>
              <a:spLocks noEditPoints="1"/>
            </p:cNvSpPr>
            <p:nvPr/>
          </p:nvSpPr>
          <p:spPr bwMode="auto">
            <a:xfrm>
              <a:off x="1225411" y="2650392"/>
              <a:ext cx="149067" cy="166334"/>
            </a:xfrm>
            <a:custGeom>
              <a:avLst/>
              <a:gdLst>
                <a:gd name="T0" fmla="*/ 79 w 109"/>
                <a:gd name="T1" fmla="*/ 46 h 122"/>
                <a:gd name="T2" fmla="*/ 55 w 109"/>
                <a:gd name="T3" fmla="*/ 21 h 122"/>
                <a:gd name="T4" fmla="*/ 31 w 109"/>
                <a:gd name="T5" fmla="*/ 46 h 122"/>
                <a:gd name="T6" fmla="*/ 79 w 109"/>
                <a:gd name="T7" fmla="*/ 46 h 122"/>
                <a:gd name="T8" fmla="*/ 56 w 109"/>
                <a:gd name="T9" fmla="*/ 122 h 122"/>
                <a:gd name="T10" fmla="*/ 0 w 109"/>
                <a:gd name="T11" fmla="*/ 62 h 122"/>
                <a:gd name="T12" fmla="*/ 55 w 109"/>
                <a:gd name="T13" fmla="*/ 0 h 122"/>
                <a:gd name="T14" fmla="*/ 109 w 109"/>
                <a:gd name="T15" fmla="*/ 60 h 122"/>
                <a:gd name="T16" fmla="*/ 109 w 109"/>
                <a:gd name="T17" fmla="*/ 66 h 122"/>
                <a:gd name="T18" fmla="*/ 31 w 109"/>
                <a:gd name="T19" fmla="*/ 66 h 122"/>
                <a:gd name="T20" fmla="*/ 58 w 109"/>
                <a:gd name="T21" fmla="*/ 100 h 122"/>
                <a:gd name="T22" fmla="*/ 85 w 109"/>
                <a:gd name="T23" fmla="*/ 84 h 122"/>
                <a:gd name="T24" fmla="*/ 108 w 109"/>
                <a:gd name="T25" fmla="*/ 97 h 122"/>
                <a:gd name="T26" fmla="*/ 56 w 109"/>
                <a:gd name="T27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22">
                  <a:moveTo>
                    <a:pt x="79" y="46"/>
                  </a:moveTo>
                  <a:cubicBezTo>
                    <a:pt x="79" y="30"/>
                    <a:pt x="70" y="21"/>
                    <a:pt x="55" y="21"/>
                  </a:cubicBezTo>
                  <a:cubicBezTo>
                    <a:pt x="41" y="21"/>
                    <a:pt x="32" y="30"/>
                    <a:pt x="31" y="46"/>
                  </a:cubicBezTo>
                  <a:lnTo>
                    <a:pt x="79" y="46"/>
                  </a:lnTo>
                  <a:close/>
                  <a:moveTo>
                    <a:pt x="56" y="122"/>
                  </a:moveTo>
                  <a:cubicBezTo>
                    <a:pt x="21" y="122"/>
                    <a:pt x="0" y="100"/>
                    <a:pt x="0" y="62"/>
                  </a:cubicBezTo>
                  <a:cubicBezTo>
                    <a:pt x="0" y="22"/>
                    <a:pt x="21" y="0"/>
                    <a:pt x="55" y="0"/>
                  </a:cubicBezTo>
                  <a:cubicBezTo>
                    <a:pt x="89" y="0"/>
                    <a:pt x="109" y="22"/>
                    <a:pt x="109" y="60"/>
                  </a:cubicBezTo>
                  <a:cubicBezTo>
                    <a:pt x="109" y="62"/>
                    <a:pt x="109" y="64"/>
                    <a:pt x="109" y="66"/>
                  </a:cubicBezTo>
                  <a:cubicBezTo>
                    <a:pt x="31" y="66"/>
                    <a:pt x="31" y="66"/>
                    <a:pt x="31" y="66"/>
                  </a:cubicBezTo>
                  <a:cubicBezTo>
                    <a:pt x="31" y="88"/>
                    <a:pt x="40" y="100"/>
                    <a:pt x="58" y="100"/>
                  </a:cubicBezTo>
                  <a:cubicBezTo>
                    <a:pt x="70" y="100"/>
                    <a:pt x="78" y="95"/>
                    <a:pt x="85" y="84"/>
                  </a:cubicBezTo>
                  <a:cubicBezTo>
                    <a:pt x="108" y="97"/>
                    <a:pt x="108" y="97"/>
                    <a:pt x="108" y="97"/>
                  </a:cubicBezTo>
                  <a:cubicBezTo>
                    <a:pt x="98" y="114"/>
                    <a:pt x="80" y="122"/>
                    <a:pt x="56" y="1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 75 Bold" panose="020B0804020202020204" pitchFamily="34" charset="0"/>
              </a:endParaRPr>
            </a:p>
          </p:txBody>
        </p:sp>
        <p:sp>
          <p:nvSpPr>
            <p:cNvPr id="11" name="Freeform 9"/>
            <p:cNvSpPr>
              <a:spLocks noEditPoints="1"/>
            </p:cNvSpPr>
            <p:nvPr/>
          </p:nvSpPr>
          <p:spPr bwMode="auto">
            <a:xfrm>
              <a:off x="415039" y="2650392"/>
              <a:ext cx="158276" cy="169211"/>
            </a:xfrm>
            <a:custGeom>
              <a:avLst/>
              <a:gdLst>
                <a:gd name="T0" fmla="*/ 58 w 116"/>
                <a:gd name="T1" fmla="*/ 26 h 124"/>
                <a:gd name="T2" fmla="*/ 31 w 116"/>
                <a:gd name="T3" fmla="*/ 62 h 124"/>
                <a:gd name="T4" fmla="*/ 58 w 116"/>
                <a:gd name="T5" fmla="*/ 98 h 124"/>
                <a:gd name="T6" fmla="*/ 85 w 116"/>
                <a:gd name="T7" fmla="*/ 62 h 124"/>
                <a:gd name="T8" fmla="*/ 58 w 116"/>
                <a:gd name="T9" fmla="*/ 26 h 124"/>
                <a:gd name="T10" fmla="*/ 58 w 116"/>
                <a:gd name="T11" fmla="*/ 124 h 124"/>
                <a:gd name="T12" fmla="*/ 0 w 116"/>
                <a:gd name="T13" fmla="*/ 62 h 124"/>
                <a:gd name="T14" fmla="*/ 58 w 116"/>
                <a:gd name="T15" fmla="*/ 0 h 124"/>
                <a:gd name="T16" fmla="*/ 116 w 116"/>
                <a:gd name="T17" fmla="*/ 62 h 124"/>
                <a:gd name="T18" fmla="*/ 58 w 116"/>
                <a:gd name="T1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6" h="124">
                  <a:moveTo>
                    <a:pt x="58" y="26"/>
                  </a:moveTo>
                  <a:cubicBezTo>
                    <a:pt x="35" y="26"/>
                    <a:pt x="31" y="47"/>
                    <a:pt x="31" y="62"/>
                  </a:cubicBezTo>
                  <a:cubicBezTo>
                    <a:pt x="31" y="77"/>
                    <a:pt x="35" y="98"/>
                    <a:pt x="58" y="98"/>
                  </a:cubicBezTo>
                  <a:cubicBezTo>
                    <a:pt x="81" y="98"/>
                    <a:pt x="85" y="77"/>
                    <a:pt x="85" y="62"/>
                  </a:cubicBezTo>
                  <a:cubicBezTo>
                    <a:pt x="85" y="47"/>
                    <a:pt x="81" y="26"/>
                    <a:pt x="58" y="26"/>
                  </a:cubicBezTo>
                  <a:moveTo>
                    <a:pt x="58" y="124"/>
                  </a:moveTo>
                  <a:cubicBezTo>
                    <a:pt x="27" y="124"/>
                    <a:pt x="0" y="104"/>
                    <a:pt x="0" y="62"/>
                  </a:cubicBezTo>
                  <a:cubicBezTo>
                    <a:pt x="0" y="19"/>
                    <a:pt x="27" y="0"/>
                    <a:pt x="58" y="0"/>
                  </a:cubicBezTo>
                  <a:cubicBezTo>
                    <a:pt x="88" y="0"/>
                    <a:pt x="116" y="19"/>
                    <a:pt x="116" y="62"/>
                  </a:cubicBezTo>
                  <a:cubicBezTo>
                    <a:pt x="116" y="104"/>
                    <a:pt x="88" y="124"/>
                    <a:pt x="58" y="12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 75 Bold" panose="020B0804020202020204" pitchFamily="34" charset="0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602092" y="2650392"/>
              <a:ext cx="89785" cy="164031"/>
            </a:xfrm>
            <a:custGeom>
              <a:avLst/>
              <a:gdLst>
                <a:gd name="T0" fmla="*/ 0 w 66"/>
                <a:gd name="T1" fmla="*/ 3 h 120"/>
                <a:gd name="T2" fmla="*/ 30 w 66"/>
                <a:gd name="T3" fmla="*/ 3 h 120"/>
                <a:gd name="T4" fmla="*/ 30 w 66"/>
                <a:gd name="T5" fmla="*/ 17 h 120"/>
                <a:gd name="T6" fmla="*/ 62 w 66"/>
                <a:gd name="T7" fmla="*/ 0 h 120"/>
                <a:gd name="T8" fmla="*/ 66 w 66"/>
                <a:gd name="T9" fmla="*/ 1 h 120"/>
                <a:gd name="T10" fmla="*/ 66 w 66"/>
                <a:gd name="T11" fmla="*/ 30 h 120"/>
                <a:gd name="T12" fmla="*/ 64 w 66"/>
                <a:gd name="T13" fmla="*/ 30 h 120"/>
                <a:gd name="T14" fmla="*/ 32 w 66"/>
                <a:gd name="T15" fmla="*/ 42 h 120"/>
                <a:gd name="T16" fmla="*/ 32 w 66"/>
                <a:gd name="T17" fmla="*/ 120 h 120"/>
                <a:gd name="T18" fmla="*/ 0 w 66"/>
                <a:gd name="T19" fmla="*/ 120 h 120"/>
                <a:gd name="T20" fmla="*/ 0 w 66"/>
                <a:gd name="T21" fmla="*/ 3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120">
                  <a:moveTo>
                    <a:pt x="0" y="3"/>
                  </a:moveTo>
                  <a:cubicBezTo>
                    <a:pt x="30" y="3"/>
                    <a:pt x="30" y="3"/>
                    <a:pt x="30" y="3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5" y="9"/>
                    <a:pt x="49" y="0"/>
                    <a:pt x="62" y="0"/>
                  </a:cubicBezTo>
                  <a:cubicBezTo>
                    <a:pt x="63" y="0"/>
                    <a:pt x="65" y="0"/>
                    <a:pt x="66" y="1"/>
                  </a:cubicBezTo>
                  <a:cubicBezTo>
                    <a:pt x="66" y="30"/>
                    <a:pt x="66" y="30"/>
                    <a:pt x="66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51" y="30"/>
                    <a:pt x="36" y="32"/>
                    <a:pt x="32" y="42"/>
                  </a:cubicBezTo>
                  <a:cubicBezTo>
                    <a:pt x="32" y="120"/>
                    <a:pt x="32" y="120"/>
                    <a:pt x="32" y="120"/>
                  </a:cubicBezTo>
                  <a:cubicBezTo>
                    <a:pt x="0" y="120"/>
                    <a:pt x="0" y="120"/>
                    <a:pt x="0" y="12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 75 Bold" panose="020B0804020202020204" pitchFamily="34" charset="0"/>
              </a:endParaRPr>
            </a:p>
          </p:txBody>
        </p:sp>
        <p:sp>
          <p:nvSpPr>
            <p:cNvPr id="13" name="Freeform 11"/>
            <p:cNvSpPr>
              <a:spLocks noEditPoints="1"/>
            </p:cNvSpPr>
            <p:nvPr/>
          </p:nvSpPr>
          <p:spPr bwMode="auto">
            <a:xfrm>
              <a:off x="1051020" y="2650392"/>
              <a:ext cx="149642" cy="226766"/>
            </a:xfrm>
            <a:custGeom>
              <a:avLst/>
              <a:gdLst>
                <a:gd name="T0" fmla="*/ 110 w 110"/>
                <a:gd name="T1" fmla="*/ 2 h 166"/>
                <a:gd name="T2" fmla="*/ 110 w 110"/>
                <a:gd name="T3" fmla="*/ 114 h 166"/>
                <a:gd name="T4" fmla="*/ 52 w 110"/>
                <a:gd name="T5" fmla="*/ 166 h 166"/>
                <a:gd name="T6" fmla="*/ 3 w 110"/>
                <a:gd name="T7" fmla="*/ 137 h 166"/>
                <a:gd name="T8" fmla="*/ 34 w 110"/>
                <a:gd name="T9" fmla="*/ 132 h 166"/>
                <a:gd name="T10" fmla="*/ 56 w 110"/>
                <a:gd name="T11" fmla="*/ 143 h 166"/>
                <a:gd name="T12" fmla="*/ 80 w 110"/>
                <a:gd name="T13" fmla="*/ 117 h 166"/>
                <a:gd name="T14" fmla="*/ 80 w 110"/>
                <a:gd name="T15" fmla="*/ 104 h 166"/>
                <a:gd name="T16" fmla="*/ 79 w 110"/>
                <a:gd name="T17" fmla="*/ 103 h 166"/>
                <a:gd name="T18" fmla="*/ 49 w 110"/>
                <a:gd name="T19" fmla="*/ 120 h 166"/>
                <a:gd name="T20" fmla="*/ 0 w 110"/>
                <a:gd name="T21" fmla="*/ 62 h 166"/>
                <a:gd name="T22" fmla="*/ 47 w 110"/>
                <a:gd name="T23" fmla="*/ 0 h 166"/>
                <a:gd name="T24" fmla="*/ 81 w 110"/>
                <a:gd name="T25" fmla="*/ 17 h 166"/>
                <a:gd name="T26" fmla="*/ 81 w 110"/>
                <a:gd name="T27" fmla="*/ 16 h 166"/>
                <a:gd name="T28" fmla="*/ 84 w 110"/>
                <a:gd name="T29" fmla="*/ 2 h 166"/>
                <a:gd name="T30" fmla="*/ 110 w 110"/>
                <a:gd name="T31" fmla="*/ 2 h 166"/>
                <a:gd name="T32" fmla="*/ 55 w 110"/>
                <a:gd name="T33" fmla="*/ 95 h 166"/>
                <a:gd name="T34" fmla="*/ 80 w 110"/>
                <a:gd name="T35" fmla="*/ 55 h 166"/>
                <a:gd name="T36" fmla="*/ 54 w 110"/>
                <a:gd name="T37" fmla="*/ 22 h 166"/>
                <a:gd name="T38" fmla="*/ 31 w 110"/>
                <a:gd name="T39" fmla="*/ 57 h 166"/>
                <a:gd name="T40" fmla="*/ 55 w 110"/>
                <a:gd name="T41" fmla="*/ 9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" h="166">
                  <a:moveTo>
                    <a:pt x="110" y="2"/>
                  </a:moveTo>
                  <a:cubicBezTo>
                    <a:pt x="110" y="114"/>
                    <a:pt x="110" y="114"/>
                    <a:pt x="110" y="114"/>
                  </a:cubicBezTo>
                  <a:cubicBezTo>
                    <a:pt x="110" y="133"/>
                    <a:pt x="108" y="166"/>
                    <a:pt x="52" y="166"/>
                  </a:cubicBezTo>
                  <a:cubicBezTo>
                    <a:pt x="29" y="166"/>
                    <a:pt x="8" y="157"/>
                    <a:pt x="3" y="137"/>
                  </a:cubicBezTo>
                  <a:cubicBezTo>
                    <a:pt x="34" y="132"/>
                    <a:pt x="34" y="132"/>
                    <a:pt x="34" y="132"/>
                  </a:cubicBezTo>
                  <a:cubicBezTo>
                    <a:pt x="35" y="138"/>
                    <a:pt x="39" y="143"/>
                    <a:pt x="56" y="143"/>
                  </a:cubicBezTo>
                  <a:cubicBezTo>
                    <a:pt x="72" y="143"/>
                    <a:pt x="80" y="136"/>
                    <a:pt x="80" y="117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79" y="103"/>
                    <a:pt x="79" y="103"/>
                    <a:pt x="79" y="103"/>
                  </a:cubicBezTo>
                  <a:cubicBezTo>
                    <a:pt x="74" y="112"/>
                    <a:pt x="67" y="120"/>
                    <a:pt x="49" y="120"/>
                  </a:cubicBezTo>
                  <a:cubicBezTo>
                    <a:pt x="22" y="120"/>
                    <a:pt x="0" y="101"/>
                    <a:pt x="0" y="62"/>
                  </a:cubicBezTo>
                  <a:cubicBezTo>
                    <a:pt x="0" y="22"/>
                    <a:pt x="22" y="0"/>
                    <a:pt x="47" y="0"/>
                  </a:cubicBezTo>
                  <a:cubicBezTo>
                    <a:pt x="71" y="0"/>
                    <a:pt x="79" y="11"/>
                    <a:pt x="81" y="17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4" y="2"/>
                    <a:pt x="84" y="2"/>
                    <a:pt x="84" y="2"/>
                  </a:cubicBezTo>
                  <a:lnTo>
                    <a:pt x="110" y="2"/>
                  </a:lnTo>
                  <a:close/>
                  <a:moveTo>
                    <a:pt x="55" y="95"/>
                  </a:moveTo>
                  <a:cubicBezTo>
                    <a:pt x="78" y="95"/>
                    <a:pt x="80" y="71"/>
                    <a:pt x="80" y="55"/>
                  </a:cubicBezTo>
                  <a:cubicBezTo>
                    <a:pt x="80" y="37"/>
                    <a:pt x="71" y="22"/>
                    <a:pt x="54" y="22"/>
                  </a:cubicBezTo>
                  <a:cubicBezTo>
                    <a:pt x="43" y="22"/>
                    <a:pt x="31" y="30"/>
                    <a:pt x="31" y="57"/>
                  </a:cubicBezTo>
                  <a:cubicBezTo>
                    <a:pt x="31" y="71"/>
                    <a:pt x="32" y="95"/>
                    <a:pt x="55" y="9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 75 Bold" panose="020B0804020202020204" pitchFamily="34" charset="0"/>
              </a:endParaRPr>
            </a:p>
          </p:txBody>
        </p:sp>
        <p:sp>
          <p:nvSpPr>
            <p:cNvPr id="14" name="Freeform 12"/>
            <p:cNvSpPr>
              <a:spLocks noEditPoints="1"/>
            </p:cNvSpPr>
            <p:nvPr/>
          </p:nvSpPr>
          <p:spPr bwMode="auto">
            <a:xfrm>
              <a:off x="1348002" y="2593413"/>
              <a:ext cx="112232" cy="52950"/>
            </a:xfrm>
            <a:custGeom>
              <a:avLst/>
              <a:gdLst>
                <a:gd name="T0" fmla="*/ 195 w 195"/>
                <a:gd name="T1" fmla="*/ 92 h 92"/>
                <a:gd name="T2" fmla="*/ 178 w 195"/>
                <a:gd name="T3" fmla="*/ 92 h 92"/>
                <a:gd name="T4" fmla="*/ 178 w 195"/>
                <a:gd name="T5" fmla="*/ 16 h 92"/>
                <a:gd name="T6" fmla="*/ 178 w 195"/>
                <a:gd name="T7" fmla="*/ 16 h 92"/>
                <a:gd name="T8" fmla="*/ 147 w 195"/>
                <a:gd name="T9" fmla="*/ 92 h 92"/>
                <a:gd name="T10" fmla="*/ 138 w 195"/>
                <a:gd name="T11" fmla="*/ 92 h 92"/>
                <a:gd name="T12" fmla="*/ 110 w 195"/>
                <a:gd name="T13" fmla="*/ 16 h 92"/>
                <a:gd name="T14" fmla="*/ 107 w 195"/>
                <a:gd name="T15" fmla="*/ 16 h 92"/>
                <a:gd name="T16" fmla="*/ 107 w 195"/>
                <a:gd name="T17" fmla="*/ 92 h 92"/>
                <a:gd name="T18" fmla="*/ 93 w 195"/>
                <a:gd name="T19" fmla="*/ 92 h 92"/>
                <a:gd name="T20" fmla="*/ 93 w 195"/>
                <a:gd name="T21" fmla="*/ 0 h 92"/>
                <a:gd name="T22" fmla="*/ 117 w 195"/>
                <a:gd name="T23" fmla="*/ 0 h 92"/>
                <a:gd name="T24" fmla="*/ 145 w 195"/>
                <a:gd name="T25" fmla="*/ 71 h 92"/>
                <a:gd name="T26" fmla="*/ 171 w 195"/>
                <a:gd name="T27" fmla="*/ 0 h 92"/>
                <a:gd name="T28" fmla="*/ 195 w 195"/>
                <a:gd name="T29" fmla="*/ 0 h 92"/>
                <a:gd name="T30" fmla="*/ 195 w 195"/>
                <a:gd name="T31" fmla="*/ 92 h 92"/>
                <a:gd name="T32" fmla="*/ 74 w 195"/>
                <a:gd name="T33" fmla="*/ 14 h 92"/>
                <a:gd name="T34" fmla="*/ 46 w 195"/>
                <a:gd name="T35" fmla="*/ 14 h 92"/>
                <a:gd name="T36" fmla="*/ 46 w 195"/>
                <a:gd name="T37" fmla="*/ 92 h 92"/>
                <a:gd name="T38" fmla="*/ 31 w 195"/>
                <a:gd name="T39" fmla="*/ 92 h 92"/>
                <a:gd name="T40" fmla="*/ 31 w 195"/>
                <a:gd name="T41" fmla="*/ 14 h 92"/>
                <a:gd name="T42" fmla="*/ 0 w 195"/>
                <a:gd name="T43" fmla="*/ 14 h 92"/>
                <a:gd name="T44" fmla="*/ 0 w 195"/>
                <a:gd name="T45" fmla="*/ 0 h 92"/>
                <a:gd name="T46" fmla="*/ 74 w 195"/>
                <a:gd name="T47" fmla="*/ 0 h 92"/>
                <a:gd name="T48" fmla="*/ 74 w 195"/>
                <a:gd name="T49" fmla="*/ 1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5" h="92">
                  <a:moveTo>
                    <a:pt x="195" y="92"/>
                  </a:moveTo>
                  <a:lnTo>
                    <a:pt x="178" y="92"/>
                  </a:lnTo>
                  <a:lnTo>
                    <a:pt x="178" y="16"/>
                  </a:lnTo>
                  <a:lnTo>
                    <a:pt x="178" y="16"/>
                  </a:lnTo>
                  <a:lnTo>
                    <a:pt x="147" y="92"/>
                  </a:lnTo>
                  <a:lnTo>
                    <a:pt x="138" y="92"/>
                  </a:lnTo>
                  <a:lnTo>
                    <a:pt x="110" y="16"/>
                  </a:lnTo>
                  <a:lnTo>
                    <a:pt x="107" y="16"/>
                  </a:lnTo>
                  <a:lnTo>
                    <a:pt x="107" y="92"/>
                  </a:lnTo>
                  <a:lnTo>
                    <a:pt x="93" y="92"/>
                  </a:lnTo>
                  <a:lnTo>
                    <a:pt x="93" y="0"/>
                  </a:lnTo>
                  <a:lnTo>
                    <a:pt x="117" y="0"/>
                  </a:lnTo>
                  <a:lnTo>
                    <a:pt x="145" y="71"/>
                  </a:lnTo>
                  <a:lnTo>
                    <a:pt x="171" y="0"/>
                  </a:lnTo>
                  <a:lnTo>
                    <a:pt x="195" y="0"/>
                  </a:lnTo>
                  <a:lnTo>
                    <a:pt x="195" y="92"/>
                  </a:lnTo>
                  <a:close/>
                  <a:moveTo>
                    <a:pt x="74" y="14"/>
                  </a:moveTo>
                  <a:lnTo>
                    <a:pt x="46" y="14"/>
                  </a:lnTo>
                  <a:lnTo>
                    <a:pt x="46" y="92"/>
                  </a:lnTo>
                  <a:lnTo>
                    <a:pt x="31" y="92"/>
                  </a:lnTo>
                  <a:lnTo>
                    <a:pt x="31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74" y="0"/>
                  </a:lnTo>
                  <a:lnTo>
                    <a:pt x="74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 75 Bold" panose="020B0804020202020204" pitchFamily="34" charset="0"/>
              </a:endParaRPr>
            </a:p>
          </p:txBody>
        </p:sp>
      </p:grp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339725" y="339725"/>
            <a:ext cx="5832475" cy="3460750"/>
          </a:xfrm>
        </p:spPr>
        <p:txBody>
          <a:bodyPr/>
          <a:lstStyle>
            <a:lvl1pPr>
              <a:lnSpc>
                <a:spcPct val="85000"/>
              </a:lnSpc>
              <a:spcAft>
                <a:spcPts val="3200"/>
              </a:spcAft>
              <a:defRPr sz="5500">
                <a:solidFill>
                  <a:schemeClr val="tx1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2400"/>
              </a:spcAft>
              <a:defRPr>
                <a:latin typeface="Helvetica 75 Bold" panose="020B0804020202020204" pitchFamily="34" charset="0"/>
              </a:defRPr>
            </a:lvl2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6508750" y="339725"/>
            <a:ext cx="2301875" cy="3460750"/>
          </a:xfrm>
        </p:spPr>
        <p:txBody>
          <a:bodyPr tIns="109728"/>
          <a:lstStyle>
            <a:lvl1pPr>
              <a:spcAft>
                <a:spcPts val="2400"/>
              </a:spcAft>
              <a:defRPr baseline="0">
                <a:latin typeface="Helvetica 75 Bold" panose="020B0804020202020204" pitchFamily="34" charset="0"/>
              </a:defRPr>
            </a:lvl1pPr>
            <a:lvl2pPr>
              <a:spcAft>
                <a:spcPts val="2400"/>
              </a:spcAft>
              <a:defRPr>
                <a:latin typeface="Helvetica 75 Bold" panose="020B0804020202020204" pitchFamily="34" charset="0"/>
              </a:defRPr>
            </a:lvl2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317924863"/>
      </p:ext>
    </p:extLst>
  </p:cSld>
  <p:clrMapOvr>
    <a:masterClrMapping/>
  </p:clrMapOvr>
  <p:transition spd="med">
    <p:fade/>
  </p:transition>
  <p:hf sldNum="0" hdr="0" ftr="0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6" y="339725"/>
            <a:ext cx="8470899" cy="4130675"/>
          </a:xfrm>
        </p:spPr>
        <p:txBody>
          <a:bodyPr/>
          <a:lstStyle>
            <a:lvl1pPr>
              <a:lnSpc>
                <a:spcPct val="85000"/>
              </a:lnSpc>
              <a:spcAft>
                <a:spcPts val="0"/>
              </a:spcAft>
              <a:defRPr sz="300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  <a:lvl2pPr marL="401638" marR="0" indent="-401638" algn="l" defTabSz="51435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lang="fr-FR" sz="3000" kern="1200" dirty="0" smtClean="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2pPr>
            <a:lvl3pPr marL="401638" indent="-401638">
              <a:lnSpc>
                <a:spcPct val="85000"/>
              </a:lnSpc>
              <a:spcAft>
                <a:spcPts val="800"/>
              </a:spcAft>
              <a:buFont typeface="+mj-lt"/>
              <a:buNone/>
              <a:defRPr sz="3000"/>
            </a:lvl3pPr>
            <a:lvl4pPr marL="401638" indent="-401638">
              <a:lnSpc>
                <a:spcPct val="85000"/>
              </a:lnSpc>
              <a:spcAft>
                <a:spcPts val="800"/>
              </a:spcAft>
              <a:buFont typeface="+mj-lt"/>
              <a:buNone/>
              <a:defRPr sz="3000"/>
            </a:lvl4pPr>
            <a:lvl5pPr marL="0" indent="0">
              <a:lnSpc>
                <a:spcPct val="85000"/>
              </a:lnSpc>
              <a:spcAft>
                <a:spcPts val="800"/>
              </a:spcAft>
              <a:buFont typeface="+mj-lt"/>
              <a:buNone/>
              <a:defRPr sz="3000"/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1"/>
            <a:r>
              <a:rPr lang="fr-FR" dirty="0"/>
              <a:t>Troisième niveau</a:t>
            </a:r>
          </a:p>
          <a:p>
            <a:pPr marL="401638" lvl="1" indent="-4016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Font typeface="+mj-lt"/>
              <a:buAutoNum type="arabicPeriod"/>
            </a:pPr>
            <a:r>
              <a:rPr lang="fr-FR" dirty="0"/>
              <a:t>Quatrième niveau</a:t>
            </a:r>
          </a:p>
          <a:p>
            <a:pPr marL="401638" marR="0" lvl="1" indent="-401638" algn="l" defTabSz="51435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dirty="0"/>
              <a:t>Cinquième niveau</a:t>
            </a:r>
          </a:p>
          <a:p>
            <a:pPr marL="401638" lvl="1" indent="-4016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buFont typeface="+mj-lt"/>
              <a:buAutoNum type="arabicPeriod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59330250"/>
      </p:ext>
    </p:extLst>
  </p:cSld>
  <p:clrMapOvr>
    <a:masterClrMapping/>
  </p:clrMapOvr>
  <p:transition spd="med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6" y="339725"/>
            <a:ext cx="8470899" cy="4130675"/>
          </a:xfrm>
        </p:spPr>
        <p:txBody>
          <a:bodyPr/>
          <a:lstStyle>
            <a:lvl1pPr>
              <a:lnSpc>
                <a:spcPct val="85000"/>
              </a:lnSpc>
              <a:spcAft>
                <a:spcPts val="3200"/>
              </a:spcAft>
              <a:defRPr sz="5500">
                <a:solidFill>
                  <a:schemeClr val="tx1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2400"/>
              </a:spcAft>
              <a:defRPr sz="1400">
                <a:latin typeface="Helvetica 75 Bold" panose="020B0804020202020204" pitchFamily="34" charset="0"/>
              </a:defRPr>
            </a:lvl2pPr>
            <a:lvl3pPr marL="0" indent="0">
              <a:lnSpc>
                <a:spcPct val="85000"/>
              </a:lnSpc>
              <a:spcAft>
                <a:spcPts val="800"/>
              </a:spcAft>
              <a:buNone/>
              <a:defRPr sz="1200"/>
            </a:lvl3pPr>
            <a:lvl4pPr>
              <a:lnSpc>
                <a:spcPct val="85000"/>
              </a:lnSpc>
              <a:spcAft>
                <a:spcPts val="800"/>
              </a:spcAft>
              <a:defRPr sz="5500"/>
            </a:lvl4pPr>
            <a:lvl5pPr>
              <a:lnSpc>
                <a:spcPct val="85000"/>
              </a:lnSpc>
              <a:spcAft>
                <a:spcPts val="800"/>
              </a:spcAft>
              <a:defRPr sz="5500"/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630051388"/>
      </p:ext>
    </p:extLst>
  </p:cSld>
  <p:clrMapOvr>
    <a:masterClrMapping/>
  </p:clrMapOvr>
  <p:transition spd="med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39725" y="339725"/>
            <a:ext cx="8470900" cy="623888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200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</a:lstStyle>
          <a:p>
            <a:r>
              <a:rPr lang="fr-FR" dirty="0"/>
              <a:t>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6" y="1304924"/>
            <a:ext cx="8470899" cy="3165475"/>
          </a:xfrm>
        </p:spPr>
        <p:txBody>
          <a:bodyPr/>
          <a:lstStyle>
            <a:lvl1pPr>
              <a:lnSpc>
                <a:spcPct val="90000"/>
              </a:lnSpc>
              <a:spcAft>
                <a:spcPts val="800"/>
              </a:spcAft>
              <a:defRPr sz="1400" baseline="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800"/>
              </a:spcAft>
              <a:defRPr sz="1400">
                <a:latin typeface="Helvetica 75 Bold" panose="020B0804020202020204" pitchFamily="34" charset="0"/>
              </a:defRPr>
            </a:lvl2pPr>
            <a:lvl3pPr>
              <a:lnSpc>
                <a:spcPct val="90000"/>
              </a:lnSpc>
              <a:spcAft>
                <a:spcPts val="800"/>
              </a:spcAft>
              <a:defRPr sz="1400">
                <a:latin typeface="Helvetica 75 Bold" panose="020B0804020202020204" pitchFamily="34" charset="0"/>
              </a:defRPr>
            </a:lvl3pPr>
            <a:lvl4pPr>
              <a:lnSpc>
                <a:spcPct val="90000"/>
              </a:lnSpc>
              <a:spcAft>
                <a:spcPts val="800"/>
              </a:spcAft>
              <a:defRPr sz="1400">
                <a:latin typeface="Helvetica 75 Bold" panose="020B0804020202020204" pitchFamily="34" charset="0"/>
              </a:defRPr>
            </a:lvl4pPr>
            <a:lvl5pPr>
              <a:lnSpc>
                <a:spcPct val="90000"/>
              </a:lnSpc>
              <a:spcAft>
                <a:spcPts val="800"/>
              </a:spcAft>
              <a:defRPr sz="1400">
                <a:latin typeface="Helvetica 75 Bold" panose="020B0804020202020204" pitchFamily="34" charset="0"/>
              </a:defRPr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224523"/>
      </p:ext>
    </p:extLst>
  </p:cSld>
  <p:clrMapOvr>
    <a:masterClrMapping/>
  </p:clrMapOvr>
  <p:transition spd="med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39725" y="339724"/>
            <a:ext cx="8470900" cy="623889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200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</a:lstStyle>
          <a:p>
            <a:r>
              <a:rPr lang="fr-FR" dirty="0"/>
              <a:t>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4" y="1304925"/>
            <a:ext cx="4065589" cy="3165474"/>
          </a:xfrm>
        </p:spPr>
        <p:txBody>
          <a:bodyPr/>
          <a:lstStyle>
            <a:lvl1pPr>
              <a:lnSpc>
                <a:spcPct val="90000"/>
              </a:lnSpc>
              <a:spcAft>
                <a:spcPts val="800"/>
              </a:spcAft>
              <a:defRPr baseline="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2pPr>
            <a:lvl3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3pPr>
            <a:lvl4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4pPr>
            <a:lvl5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0" hasCustomPrompt="1"/>
          </p:nvPr>
        </p:nvSpPr>
        <p:spPr>
          <a:xfrm>
            <a:off x="4738688" y="1304925"/>
            <a:ext cx="4065589" cy="3165474"/>
          </a:xfrm>
        </p:spPr>
        <p:txBody>
          <a:bodyPr/>
          <a:lstStyle>
            <a:lvl1pPr>
              <a:lnSpc>
                <a:spcPct val="90000"/>
              </a:lnSpc>
              <a:spcAft>
                <a:spcPts val="800"/>
              </a:spcAft>
              <a:defRPr baseline="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2pPr>
            <a:lvl3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3pPr>
            <a:lvl4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4pPr>
            <a:lvl5pPr>
              <a:lnSpc>
                <a:spcPct val="90000"/>
              </a:lnSpc>
              <a:spcAft>
                <a:spcPts val="800"/>
              </a:spcAft>
              <a:defRPr>
                <a:latin typeface="Helvetica 75 Bold" panose="020B0804020202020204" pitchFamily="34" charset="0"/>
              </a:defRPr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924798"/>
      </p:ext>
    </p:extLst>
  </p:cSld>
  <p:clrMapOvr>
    <a:masterClrMapping/>
  </p:clrMapOvr>
  <p:transition spd="med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message cl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6" y="1304925"/>
            <a:ext cx="8470899" cy="3165475"/>
          </a:xfrm>
        </p:spPr>
        <p:txBody>
          <a:bodyPr/>
          <a:lstStyle>
            <a:lvl1pPr>
              <a:lnSpc>
                <a:spcPct val="85000"/>
              </a:lnSpc>
              <a:spcAft>
                <a:spcPts val="2400"/>
              </a:spcAft>
              <a:defRPr sz="3000" baseline="0">
                <a:solidFill>
                  <a:schemeClr val="tx1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2pPr>
            <a:lvl3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3pPr>
            <a:lvl4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4pPr>
            <a:lvl5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339725" y="339724"/>
            <a:ext cx="8470900" cy="623889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2000"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</a:lstStyle>
          <a:p>
            <a:r>
              <a:rPr lang="fr-FR" dirty="0"/>
              <a:t>Modifiez le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80276"/>
      </p:ext>
    </p:extLst>
  </p:cSld>
  <p:clrMapOvr>
    <a:masterClrMapping/>
  </p:clrMapOvr>
  <p:transition spd="med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ssage cl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726" y="339725"/>
            <a:ext cx="8470899" cy="4130675"/>
          </a:xfrm>
        </p:spPr>
        <p:txBody>
          <a:bodyPr/>
          <a:lstStyle>
            <a:lvl1pPr>
              <a:lnSpc>
                <a:spcPct val="85000"/>
              </a:lnSpc>
              <a:spcAft>
                <a:spcPts val="2400"/>
              </a:spcAft>
              <a:defRPr sz="3000" baseline="0">
                <a:solidFill>
                  <a:schemeClr val="tx1"/>
                </a:solidFill>
                <a:latin typeface="Helvetica 75 Bold" panose="020B0804020202020204" pitchFamily="34" charset="0"/>
              </a:defRPr>
            </a:lvl1pPr>
            <a:lvl2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2pPr>
            <a:lvl3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3pPr>
            <a:lvl4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4pPr>
            <a:lvl5pPr>
              <a:lnSpc>
                <a:spcPct val="90000"/>
              </a:lnSpc>
              <a:spcAft>
                <a:spcPts val="800"/>
              </a:spcAft>
              <a:defRPr sz="1400">
                <a:solidFill>
                  <a:schemeClr val="tx1"/>
                </a:solidFill>
                <a:latin typeface="Helvetica 75 Bold" panose="020B0804020202020204" pitchFamily="34" charset="0"/>
              </a:defRPr>
            </a:lvl5pPr>
          </a:lstStyle>
          <a:p>
            <a:pPr lvl="0"/>
            <a:r>
              <a:rPr lang="fr-FR" dirty="0"/>
              <a:t>Modifiez le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544697"/>
      </p:ext>
    </p:extLst>
  </p:cSld>
  <p:clrMapOvr>
    <a:masterClrMapping/>
  </p:clrMapOvr>
  <p:transition spd="med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spcAft>
                <a:spcPts val="0"/>
              </a:spcAft>
              <a:defRPr>
                <a:solidFill>
                  <a:srgbClr val="FF6600"/>
                </a:solidFill>
                <a:latin typeface="Helvetica 75 Bold" panose="020B0804020202020204" pitchFamily="34" charset="0"/>
              </a:defRPr>
            </a:lvl1pPr>
          </a:lstStyle>
          <a:p>
            <a:r>
              <a:rPr lang="fr-FR" dirty="0"/>
              <a:t>Modifiez le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610599"/>
      </p:ext>
    </p:extLst>
  </p:cSld>
  <p:clrMapOvr>
    <a:masterClrMapping/>
  </p:clrMapOvr>
  <p:transition spd="med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0796354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oleObject" Target="../embeddings/oleObject2.bin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tags" Target="../tags/tag3.xml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oleObject" Target="../embeddings/oleObject3.bin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tags" Target="../tags/tag4.xml"/><Relationship Id="rId5" Type="http://schemas.openxmlformats.org/officeDocument/2006/relationships/slideLayout" Target="../slideLayouts/slideLayout23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oleObject" Target="../embeddings/oleObject4.bin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tags" Target="../tags/tag5.xml"/><Relationship Id="rId5" Type="http://schemas.openxmlformats.org/officeDocument/2006/relationships/slideLayout" Target="../slideLayouts/slideLayout32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tags" Target="../tags/tag6.xml"/><Relationship Id="rId5" Type="http://schemas.openxmlformats.org/officeDocument/2006/relationships/slideLayout" Target="../slideLayouts/slideLayout41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47.xml"/><Relationship Id="rId16" Type="http://schemas.openxmlformats.org/officeDocument/2006/relationships/oleObject" Target="../embeddings/oleObject6.bin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tags" Target="../tags/tag7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oleObject" Target="../embeddings/oleObject7.bin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tags" Target="../tags/tag8.xml"/><Relationship Id="rId5" Type="http://schemas.openxmlformats.org/officeDocument/2006/relationships/slideLayout" Target="../slideLayouts/slideLayout63.xml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oleObject" Target="../embeddings/oleObject8.bin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tags" Target="../tags/tag9.xml"/><Relationship Id="rId5" Type="http://schemas.openxmlformats.org/officeDocument/2006/relationships/slideLayout" Target="../slideLayouts/slideLayout72.xml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oleObject" Target="../embeddings/oleObject9.bin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tags" Target="../tags/tag10.xml"/><Relationship Id="rId5" Type="http://schemas.openxmlformats.org/officeDocument/2006/relationships/slideLayout" Target="../slideLayouts/slideLayout81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oleObject" Target="../embeddings/oleObject1.bin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tags" Target="../tags/tag11.xml"/><Relationship Id="rId5" Type="http://schemas.openxmlformats.org/officeDocument/2006/relationships/slideLayout" Target="../slideLayouts/slideLayout90.xml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D28D7917-B153-72A5-4CCD-4352C42448B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338366126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12" imgW="395" imgH="394" progId="TCLayout.ActiveDocument.1">
                  <p:embed/>
                </p:oleObj>
              </mc:Choice>
              <mc:Fallback>
                <p:oleObj name="Diapositive think-cell" r:id="rId12" imgW="395" imgH="394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28D7917-B153-72A5-4CCD-4352C42448B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339725" y="339724"/>
            <a:ext cx="8470900" cy="621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noProof="0" dirty="0"/>
              <a:t>Cliquez ici pour saisir le titre principal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36550" y="1304385"/>
            <a:ext cx="8474075" cy="3162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dirty="0"/>
              <a:t>Modifiez le texte du masque</a:t>
            </a:r>
          </a:p>
          <a:p>
            <a:pPr lvl="1"/>
            <a:r>
              <a:rPr lang="fr-FR" altLang="en-US" dirty="0"/>
              <a:t>Deuxième niveau</a:t>
            </a:r>
          </a:p>
          <a:p>
            <a:pPr lvl="2"/>
            <a:r>
              <a:rPr lang="fr-FR" altLang="en-US" dirty="0"/>
              <a:t>Troisième niveau</a:t>
            </a:r>
          </a:p>
          <a:p>
            <a:pPr lvl="3"/>
            <a:r>
              <a:rPr lang="fr-FR" altLang="en-US" dirty="0"/>
              <a:t>Quatrième niveau</a:t>
            </a:r>
          </a:p>
          <a:p>
            <a:pPr lvl="4"/>
            <a:r>
              <a:rPr lang="fr-FR" altLang="en-US" dirty="0"/>
              <a:t>Cinquième niveau</a:t>
            </a:r>
            <a:endParaRPr lang="en-GB" altLang="en-US" dirty="0"/>
          </a:p>
        </p:txBody>
      </p:sp>
      <p:sp>
        <p:nvSpPr>
          <p:cNvPr id="5" name="Text Placeholder 10"/>
          <p:cNvSpPr txBox="1">
            <a:spLocks/>
          </p:cNvSpPr>
          <p:nvPr/>
        </p:nvSpPr>
        <p:spPr>
          <a:xfrm>
            <a:off x="323528" y="4659982"/>
            <a:ext cx="8151220" cy="339726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/>
              </a:buClr>
              <a:buSzTx/>
              <a:buFont typeface="Helvetica 75" panose="020B0804020202020204" pitchFamily="34" charset="0"/>
              <a:buNone/>
              <a:tabLst/>
              <a:defRPr lang="fr-FR" sz="1200" kern="1200" baseline="0" dirty="0" smtClean="0">
                <a:solidFill>
                  <a:schemeClr val="tx1">
                    <a:lumMod val="50000"/>
                  </a:schemeClr>
                </a:solidFill>
                <a:latin typeface="Helvetica 75" panose="020B0804020202020204" pitchFamily="34" charset="0"/>
                <a:ea typeface="+mn-ea"/>
                <a:cs typeface="+mn-cs"/>
              </a:defRPr>
            </a:lvl1pPr>
            <a:lvl2pPr marL="688975" indent="-231775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baseline="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2pPr>
            <a:lvl3pPr marL="1244600" indent="-28575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baseline="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3pPr>
            <a:lvl4pPr marL="1663700" indent="-28575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4pPr>
            <a:lvl5pPr marL="2251075" indent="-59690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dirty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SzTx/>
              <a:buFont typeface="Helvetica 75" panose="020B0804020202020204" pitchFamily="34" charset="0"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Helvetica 75 Bold" panose="020B0804020202020204" pitchFamily="34" charset="0"/>
                <a:ea typeface="+mn-ea"/>
                <a:cs typeface="+mn-cs"/>
              </a:rPr>
              <a:t>Interne Orange</a:t>
            </a:r>
          </a:p>
        </p:txBody>
      </p:sp>
      <p:sp>
        <p:nvSpPr>
          <p:cNvPr id="2" name="MSIPCMContentMarking" descr="{&quot;HashCode&quot;:-309203560,&quot;Placement&quot;:&quot;Footer&quot;,&quot;Top&quot;:388.8,&quot;Left&quot;:315.058655,&quot;SlideWidth&quot;:720,&quot;SlideHeight&quot;:405}">
            <a:extLst>
              <a:ext uri="{FF2B5EF4-FFF2-40B4-BE49-F238E27FC236}">
                <a16:creationId xmlns:a16="http://schemas.microsoft.com/office/drawing/2014/main" id="{CD936276-C3FC-4A2F-8766-CEF63B1BACE4}"/>
              </a:ext>
            </a:extLst>
          </p:cNvPr>
          <p:cNvSpPr txBox="1"/>
          <p:nvPr userDrawn="1"/>
        </p:nvSpPr>
        <p:spPr>
          <a:xfrm>
            <a:off x="4001245" y="4937760"/>
            <a:ext cx="1141510" cy="20574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fr-FR" sz="800">
                <a:solidFill>
                  <a:srgbClr val="ED7D31"/>
                </a:solidFill>
                <a:latin typeface="Helvetica 75 Bold" panose="020B0804020202020204" pitchFamily="34" charset="0"/>
              </a:rPr>
              <a:t>Orange Restricted</a:t>
            </a:r>
          </a:p>
        </p:txBody>
      </p:sp>
    </p:spTree>
    <p:extLst>
      <p:ext uri="{BB962C8B-B14F-4D97-AF65-F5344CB8AC3E}">
        <p14:creationId xmlns:p14="http://schemas.microsoft.com/office/powerpoint/2010/main" val="33194707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</p:sldLayoutIdLst>
  <p:transition spd="med">
    <p:fade/>
  </p:transition>
  <p:hf hdr="0"/>
  <p:txStyles>
    <p:titleStyle>
      <a:lvl1pPr algn="l" defTabSz="514350" rtl="0" eaLnBrk="1" fontAlgn="base" hangingPunct="1">
        <a:lnSpc>
          <a:spcPct val="90000"/>
        </a:lnSpc>
        <a:spcBef>
          <a:spcPct val="0"/>
        </a:spcBef>
        <a:spcAft>
          <a:spcPts val="0"/>
        </a:spcAft>
        <a:defRPr sz="2000" kern="1200">
          <a:solidFill>
            <a:srgbClr val="FF6600"/>
          </a:solidFill>
          <a:latin typeface="Helvetica 75 Bold" panose="020B0804020202020204" pitchFamily="34" charset="0"/>
          <a:ea typeface="ＭＳ Ｐゴシック" pitchFamily="34" charset="-128"/>
          <a:cs typeface="+mj-cs"/>
        </a:defRPr>
      </a:lvl1pPr>
      <a:lvl2pPr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2pPr>
      <a:lvl3pPr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3pPr>
      <a:lvl4pPr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4pPr>
      <a:lvl5pPr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5pPr>
      <a:lvl6pPr marL="457200"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6pPr>
      <a:lvl7pPr marL="914400"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7pPr>
      <a:lvl8pPr marL="1371600"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8pPr>
      <a:lvl9pPr marL="1828800"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9pPr>
    </p:titleStyle>
    <p:bodyStyle>
      <a:lvl1pPr algn="l" defTabSz="514350" rtl="0" eaLnBrk="1" fontAlgn="base" hangingPunct="1">
        <a:lnSpc>
          <a:spcPct val="90000"/>
        </a:lnSpc>
        <a:spcBef>
          <a:spcPct val="0"/>
        </a:spcBef>
        <a:spcAft>
          <a:spcPts val="800"/>
        </a:spcAft>
        <a:buFont typeface="Arial" pitchFamily="34" charset="0"/>
        <a:defRPr sz="1400" kern="1200" baseline="0">
          <a:solidFill>
            <a:srgbClr val="FF6600"/>
          </a:solidFill>
          <a:latin typeface="Helvetica 75 Bold" panose="020B0804020202020204" pitchFamily="34" charset="0"/>
          <a:ea typeface="ＭＳ Ｐゴシック" pitchFamily="34" charset="-128"/>
          <a:cs typeface="+mn-cs"/>
        </a:defRPr>
      </a:lvl1pPr>
      <a:lvl2pPr algn="l" defTabSz="514350" rtl="0" eaLnBrk="1" fontAlgn="base" hangingPunct="1">
        <a:lnSpc>
          <a:spcPct val="90000"/>
        </a:lnSpc>
        <a:spcBef>
          <a:spcPct val="0"/>
        </a:spcBef>
        <a:spcAft>
          <a:spcPts val="800"/>
        </a:spcAft>
        <a:buFont typeface="Arial" pitchFamily="34" charset="0"/>
        <a:defRPr sz="1400" kern="1200">
          <a:solidFill>
            <a:schemeClr val="tx1"/>
          </a:solidFill>
          <a:latin typeface="Helvetica 75 Bold" panose="020B0804020202020204" pitchFamily="34" charset="0"/>
          <a:ea typeface="ＭＳ Ｐゴシック" pitchFamily="34" charset="-128"/>
          <a:cs typeface="+mn-cs"/>
        </a:defRPr>
      </a:lvl2pPr>
      <a:lvl3pPr marL="133350" indent="-133350" algn="l" defTabSz="514350" rtl="0" eaLnBrk="1" fontAlgn="base" hangingPunct="1">
        <a:lnSpc>
          <a:spcPct val="90000"/>
        </a:lnSpc>
        <a:spcBef>
          <a:spcPct val="0"/>
        </a:spcBef>
        <a:spcAft>
          <a:spcPts val="800"/>
        </a:spcAft>
        <a:buClr>
          <a:schemeClr val="tx1"/>
        </a:buClr>
        <a:buFont typeface="Helvetica 75" panose="020B0804020202020204" pitchFamily="34" charset="0"/>
        <a:buChar char="−"/>
        <a:defRPr sz="1400" kern="1200">
          <a:solidFill>
            <a:schemeClr val="tx1"/>
          </a:solidFill>
          <a:latin typeface="Helvetica 75 Bold" panose="020B0804020202020204" pitchFamily="34" charset="0"/>
          <a:ea typeface="ＭＳ Ｐゴシック" pitchFamily="34" charset="-128"/>
          <a:cs typeface="+mn-cs"/>
        </a:defRPr>
      </a:lvl3pPr>
      <a:lvl4pPr marL="271463" indent="-134938" algn="l" defTabSz="514350" rtl="0" eaLnBrk="1" fontAlgn="base" hangingPunct="1">
        <a:lnSpc>
          <a:spcPct val="90000"/>
        </a:lnSpc>
        <a:spcBef>
          <a:spcPct val="0"/>
        </a:spcBef>
        <a:spcAft>
          <a:spcPts val="800"/>
        </a:spcAft>
        <a:buClr>
          <a:schemeClr val="tx1"/>
        </a:buClr>
        <a:buFont typeface="Helvetica 75" panose="020B0804020202020204" pitchFamily="34" charset="0"/>
        <a:buChar char="−"/>
        <a:defRPr sz="1400" kern="1200">
          <a:solidFill>
            <a:schemeClr val="tx1"/>
          </a:solidFill>
          <a:latin typeface="Helvetica 75 Bold" panose="020B0804020202020204" pitchFamily="34" charset="0"/>
          <a:ea typeface="ＭＳ Ｐゴシック" pitchFamily="34" charset="-128"/>
          <a:cs typeface="+mn-cs"/>
        </a:defRPr>
      </a:lvl4pPr>
      <a:lvl5pPr marL="406400" indent="-134938" algn="l" defTabSz="514350" rtl="0" eaLnBrk="1" fontAlgn="base" hangingPunct="1">
        <a:lnSpc>
          <a:spcPct val="90000"/>
        </a:lnSpc>
        <a:spcBef>
          <a:spcPct val="0"/>
        </a:spcBef>
        <a:spcAft>
          <a:spcPts val="800"/>
        </a:spcAft>
        <a:buClr>
          <a:schemeClr val="tx1"/>
        </a:buClr>
        <a:buFont typeface="Helvetica 75" panose="020B0804020202020204" pitchFamily="34" charset="0"/>
        <a:buChar char="−"/>
        <a:defRPr sz="1400" kern="1200">
          <a:solidFill>
            <a:schemeClr val="tx1"/>
          </a:solidFill>
          <a:latin typeface="Helvetica 75 Bold" panose="020B0804020202020204" pitchFamily="34" charset="0"/>
          <a:ea typeface="ＭＳ Ｐゴシック" pitchFamily="34" charset="-128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CF9EFA2D-8E36-E08A-2F35-A9ACB565F27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175074900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12" imgW="395" imgH="394" progId="TCLayout.ActiveDocument.1">
                  <p:embed/>
                </p:oleObj>
              </mc:Choice>
              <mc:Fallback>
                <p:oleObj name="Diapositive think-cell" r:id="rId12" imgW="395" imgH="394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F9EFA2D-8E36-E08A-2F35-A9ACB565F2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339725" y="339724"/>
            <a:ext cx="8470900" cy="621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noProof="0" dirty="0"/>
              <a:t>Cliquez ici pour saisir le titre principal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36550" y="1304385"/>
            <a:ext cx="8474075" cy="3162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dirty="0"/>
              <a:t>Modifiez le texte du masque</a:t>
            </a:r>
          </a:p>
          <a:p>
            <a:pPr lvl="1"/>
            <a:r>
              <a:rPr lang="fr-FR" altLang="en-US" dirty="0"/>
              <a:t>Deuxième niveau</a:t>
            </a:r>
          </a:p>
          <a:p>
            <a:pPr lvl="2"/>
            <a:r>
              <a:rPr lang="fr-FR" altLang="en-US" dirty="0"/>
              <a:t>Troisième niveau</a:t>
            </a:r>
          </a:p>
          <a:p>
            <a:pPr lvl="3"/>
            <a:r>
              <a:rPr lang="fr-FR" altLang="en-US" dirty="0"/>
              <a:t>Quatrième niveau</a:t>
            </a:r>
          </a:p>
          <a:p>
            <a:pPr lvl="4"/>
            <a:r>
              <a:rPr lang="fr-FR" altLang="en-US" dirty="0"/>
              <a:t>Cinquième niveau</a:t>
            </a:r>
            <a:endParaRPr lang="en-GB" altLang="en-US" dirty="0"/>
          </a:p>
        </p:txBody>
      </p:sp>
      <p:sp>
        <p:nvSpPr>
          <p:cNvPr id="4" name="Text Placeholder 10"/>
          <p:cNvSpPr txBox="1">
            <a:spLocks/>
          </p:cNvSpPr>
          <p:nvPr/>
        </p:nvSpPr>
        <p:spPr>
          <a:xfrm>
            <a:off x="336550" y="4471988"/>
            <a:ext cx="275010" cy="334961"/>
          </a:xfrm>
          <a:prstGeom prst="rect">
            <a:avLst/>
          </a:prstGeom>
        </p:spPr>
        <p:txBody>
          <a:bodyPr wrap="square" lIns="0" tIns="0" rIns="0" bIns="0" anchor="b">
            <a:norm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/>
              </a:buClr>
              <a:buSzTx/>
              <a:buFont typeface="Helvetica 75" panose="020B0804020202020204" pitchFamily="34" charset="0"/>
              <a:buNone/>
              <a:tabLst/>
              <a:defRPr lang="fr-FR" sz="1200" kern="1200" baseline="0" dirty="0" smtClean="0">
                <a:solidFill>
                  <a:schemeClr val="tx1">
                    <a:lumMod val="50000"/>
                  </a:schemeClr>
                </a:solidFill>
                <a:latin typeface="Helvetica 75" panose="020B0804020202020204" pitchFamily="34" charset="0"/>
                <a:ea typeface="+mn-ea"/>
                <a:cs typeface="+mn-cs"/>
              </a:defRPr>
            </a:lvl1pPr>
            <a:lvl2pPr marL="688975" indent="-231775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baseline="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2pPr>
            <a:lvl3pPr marL="1244600" indent="-28575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baseline="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3pPr>
            <a:lvl4pPr marL="1663700" indent="-28575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4pPr>
            <a:lvl5pPr marL="2251075" indent="-59690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dirty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SzTx/>
              <a:buFont typeface="Helvetica 75" panose="020B0804020202020204" pitchFamily="34" charset="0"/>
              <a:buNone/>
              <a:tabLst/>
              <a:defRPr/>
            </a:pPr>
            <a:fld id="{8702007A-2642-4DC4-A457-FD791426C840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 75 Bold" panose="020B08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85000"/>
                </a:lnSpc>
                <a:spcBef>
                  <a:spcPct val="0"/>
                </a:spcBef>
                <a:spcAft>
                  <a:spcPts val="1200"/>
                </a:spcAft>
                <a:buClr>
                  <a:srgbClr val="FFFFFF"/>
                </a:buClr>
                <a:buSzTx/>
                <a:buFont typeface="Helvetica 75" panose="020B0804020202020204" pitchFamily="34" charset="0"/>
                <a:buNone/>
                <a:tabLst/>
                <a:defRPr/>
              </a:pPr>
              <a:t>‹N°›</a:t>
            </a:fld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sp>
        <p:nvSpPr>
          <p:cNvPr id="5" name="Text Placeholder 10"/>
          <p:cNvSpPr txBox="1">
            <a:spLocks/>
          </p:cNvSpPr>
          <p:nvPr/>
        </p:nvSpPr>
        <p:spPr>
          <a:xfrm>
            <a:off x="656231" y="4467225"/>
            <a:ext cx="8151220" cy="339726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/>
              </a:buClr>
              <a:buSzTx/>
              <a:buFont typeface="Helvetica 75" panose="020B0804020202020204" pitchFamily="34" charset="0"/>
              <a:buNone/>
              <a:tabLst/>
              <a:defRPr lang="fr-FR" sz="1200" kern="1200" baseline="0" dirty="0" smtClean="0">
                <a:solidFill>
                  <a:schemeClr val="tx1">
                    <a:lumMod val="50000"/>
                  </a:schemeClr>
                </a:solidFill>
                <a:latin typeface="Helvetica 75" panose="020B0804020202020204" pitchFamily="34" charset="0"/>
                <a:ea typeface="+mn-ea"/>
                <a:cs typeface="+mn-cs"/>
              </a:defRPr>
            </a:lvl1pPr>
            <a:lvl2pPr marL="688975" indent="-231775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baseline="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2pPr>
            <a:lvl3pPr marL="1244600" indent="-28575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baseline="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3pPr>
            <a:lvl4pPr marL="1663700" indent="-28575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4pPr>
            <a:lvl5pPr marL="2251075" indent="-59690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dirty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SzTx/>
              <a:buFont typeface="Helvetica 75" panose="020B0804020202020204" pitchFamily="34" charset="0"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Helvetica 75 Bold" panose="020B0804020202020204" pitchFamily="34" charset="0"/>
                <a:ea typeface="+mn-ea"/>
                <a:cs typeface="+mn-cs"/>
              </a:rPr>
              <a:t>Interne Orange</a:t>
            </a:r>
          </a:p>
        </p:txBody>
      </p:sp>
      <p:sp>
        <p:nvSpPr>
          <p:cNvPr id="2" name="MSIPCMContentMarking" descr="{&quot;HashCode&quot;:-309203560,&quot;Placement&quot;:&quot;Footer&quot;,&quot;Top&quot;:388.8,&quot;Left&quot;:315.058655,&quot;SlideWidth&quot;:720,&quot;SlideHeight&quot;:405}">
            <a:extLst>
              <a:ext uri="{FF2B5EF4-FFF2-40B4-BE49-F238E27FC236}">
                <a16:creationId xmlns:a16="http://schemas.microsoft.com/office/drawing/2014/main" id="{BE39A13F-5120-4A6D-BA88-31DD0FCF7634}"/>
              </a:ext>
            </a:extLst>
          </p:cNvPr>
          <p:cNvSpPr txBox="1"/>
          <p:nvPr userDrawn="1"/>
        </p:nvSpPr>
        <p:spPr>
          <a:xfrm>
            <a:off x="4001245" y="4937760"/>
            <a:ext cx="1141510" cy="20574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fr-FR" sz="800">
                <a:solidFill>
                  <a:srgbClr val="ED7D31"/>
                </a:solidFill>
                <a:latin typeface="Helvetica 75 Bold" panose="020B0804020202020204" pitchFamily="34" charset="0"/>
              </a:rPr>
              <a:t>Orange Restricted</a:t>
            </a:r>
          </a:p>
        </p:txBody>
      </p:sp>
    </p:spTree>
    <p:extLst>
      <p:ext uri="{BB962C8B-B14F-4D97-AF65-F5344CB8AC3E}">
        <p14:creationId xmlns:p14="http://schemas.microsoft.com/office/powerpoint/2010/main" val="30365940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</p:sldLayoutIdLst>
  <p:transition spd="med">
    <p:fade/>
  </p:transition>
  <p:hf hdr="0"/>
  <p:txStyles>
    <p:titleStyle>
      <a:lvl1pPr algn="l" defTabSz="514350" rtl="0" eaLnBrk="1" fontAlgn="base" hangingPunct="1">
        <a:lnSpc>
          <a:spcPct val="90000"/>
        </a:lnSpc>
        <a:spcBef>
          <a:spcPct val="0"/>
        </a:spcBef>
        <a:spcAft>
          <a:spcPts val="0"/>
        </a:spcAft>
        <a:defRPr sz="2000" kern="1200">
          <a:solidFill>
            <a:srgbClr val="FF6600"/>
          </a:solidFill>
          <a:latin typeface="Helvetica 75 Bold" panose="020B0804020202020204" pitchFamily="34" charset="0"/>
          <a:ea typeface="ＭＳ Ｐゴシック" pitchFamily="34" charset="-128"/>
          <a:cs typeface="+mj-cs"/>
        </a:defRPr>
      </a:lvl1pPr>
      <a:lvl2pPr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2pPr>
      <a:lvl3pPr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3pPr>
      <a:lvl4pPr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4pPr>
      <a:lvl5pPr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5pPr>
      <a:lvl6pPr marL="457200"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6pPr>
      <a:lvl7pPr marL="914400"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7pPr>
      <a:lvl8pPr marL="1371600"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8pPr>
      <a:lvl9pPr marL="1828800"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9pPr>
    </p:titleStyle>
    <p:bodyStyle>
      <a:lvl1pPr algn="l" defTabSz="514350" rtl="0" eaLnBrk="1" fontAlgn="base" hangingPunct="1">
        <a:lnSpc>
          <a:spcPct val="90000"/>
        </a:lnSpc>
        <a:spcBef>
          <a:spcPct val="0"/>
        </a:spcBef>
        <a:spcAft>
          <a:spcPts val="800"/>
        </a:spcAft>
        <a:buFont typeface="Arial" pitchFamily="34" charset="0"/>
        <a:defRPr sz="1400" kern="1200" baseline="0">
          <a:solidFill>
            <a:srgbClr val="FF6600"/>
          </a:solidFill>
          <a:latin typeface="Helvetica 75 Bold" panose="020B0804020202020204" pitchFamily="34" charset="0"/>
          <a:ea typeface="ＭＳ Ｐゴシック" pitchFamily="34" charset="-128"/>
          <a:cs typeface="+mn-cs"/>
        </a:defRPr>
      </a:lvl1pPr>
      <a:lvl2pPr algn="l" defTabSz="514350" rtl="0" eaLnBrk="1" fontAlgn="base" hangingPunct="1">
        <a:lnSpc>
          <a:spcPct val="90000"/>
        </a:lnSpc>
        <a:spcBef>
          <a:spcPct val="0"/>
        </a:spcBef>
        <a:spcAft>
          <a:spcPts val="800"/>
        </a:spcAft>
        <a:buFont typeface="Arial" pitchFamily="34" charset="0"/>
        <a:defRPr sz="1400" kern="1200">
          <a:solidFill>
            <a:schemeClr val="bg1"/>
          </a:solidFill>
          <a:latin typeface="Helvetica 75 Bold" panose="020B0804020202020204" pitchFamily="34" charset="0"/>
          <a:ea typeface="ＭＳ Ｐゴシック" pitchFamily="34" charset="-128"/>
          <a:cs typeface="+mn-cs"/>
        </a:defRPr>
      </a:lvl2pPr>
      <a:lvl3pPr marL="133350" indent="-133350" algn="l" defTabSz="514350" rtl="0" eaLnBrk="1" fontAlgn="base" hangingPunct="1">
        <a:lnSpc>
          <a:spcPct val="90000"/>
        </a:lnSpc>
        <a:spcBef>
          <a:spcPct val="0"/>
        </a:spcBef>
        <a:spcAft>
          <a:spcPts val="800"/>
        </a:spcAft>
        <a:buClr>
          <a:schemeClr val="bg1"/>
        </a:buClr>
        <a:buFont typeface="Helvetica 75" panose="020B0804020202020204" pitchFamily="34" charset="0"/>
        <a:buChar char="−"/>
        <a:defRPr sz="1400" kern="1200">
          <a:solidFill>
            <a:schemeClr val="bg1"/>
          </a:solidFill>
          <a:latin typeface="Helvetica 75 Bold" panose="020B0804020202020204" pitchFamily="34" charset="0"/>
          <a:ea typeface="ＭＳ Ｐゴシック" pitchFamily="34" charset="-128"/>
          <a:cs typeface="+mn-cs"/>
        </a:defRPr>
      </a:lvl3pPr>
      <a:lvl4pPr marL="271463" indent="-134938" algn="l" defTabSz="514350" rtl="0" eaLnBrk="1" fontAlgn="base" hangingPunct="1">
        <a:lnSpc>
          <a:spcPct val="90000"/>
        </a:lnSpc>
        <a:spcBef>
          <a:spcPct val="0"/>
        </a:spcBef>
        <a:spcAft>
          <a:spcPts val="800"/>
        </a:spcAft>
        <a:buClr>
          <a:schemeClr val="bg1"/>
        </a:buClr>
        <a:buFont typeface="Helvetica 75" panose="020B0804020202020204" pitchFamily="34" charset="0"/>
        <a:buChar char="−"/>
        <a:defRPr sz="1400" kern="1200">
          <a:solidFill>
            <a:schemeClr val="bg1"/>
          </a:solidFill>
          <a:latin typeface="Helvetica 75 Bold" panose="020B0804020202020204" pitchFamily="34" charset="0"/>
          <a:ea typeface="ＭＳ Ｐゴシック" pitchFamily="34" charset="-128"/>
          <a:cs typeface="+mn-cs"/>
        </a:defRPr>
      </a:lvl4pPr>
      <a:lvl5pPr marL="406400" indent="-134938" algn="l" defTabSz="514350" rtl="0" eaLnBrk="1" fontAlgn="base" hangingPunct="1">
        <a:lnSpc>
          <a:spcPct val="90000"/>
        </a:lnSpc>
        <a:spcBef>
          <a:spcPct val="0"/>
        </a:spcBef>
        <a:spcAft>
          <a:spcPts val="800"/>
        </a:spcAft>
        <a:buClr>
          <a:schemeClr val="bg1"/>
        </a:buClr>
        <a:buFont typeface="Helvetica 75" panose="020B0804020202020204" pitchFamily="34" charset="0"/>
        <a:buChar char="−"/>
        <a:defRPr sz="1400" kern="1200">
          <a:solidFill>
            <a:schemeClr val="bg1"/>
          </a:solidFill>
          <a:latin typeface="Helvetica 75 Bold" panose="020B0804020202020204" pitchFamily="34" charset="0"/>
          <a:ea typeface="ＭＳ Ｐゴシック" pitchFamily="34" charset="-128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928EE5EF-1F2B-79A5-B981-F455B9E2272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323128815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12" imgW="395" imgH="394" progId="TCLayout.ActiveDocument.1">
                  <p:embed/>
                </p:oleObj>
              </mc:Choice>
              <mc:Fallback>
                <p:oleObj name="Diapositive think-cell" r:id="rId12" imgW="395" imgH="394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28EE5EF-1F2B-79A5-B981-F455B9E227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339725" y="339724"/>
            <a:ext cx="8470900" cy="621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noProof="0" dirty="0"/>
              <a:t>Cliquez ici pour saisir le titre principal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36550" y="1304385"/>
            <a:ext cx="8474075" cy="3162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dirty="0"/>
              <a:t>Modifiez le texte du masque</a:t>
            </a:r>
          </a:p>
          <a:p>
            <a:pPr lvl="1"/>
            <a:r>
              <a:rPr lang="fr-FR" altLang="en-US" dirty="0"/>
              <a:t>Deuxième niveau</a:t>
            </a:r>
          </a:p>
          <a:p>
            <a:pPr lvl="2"/>
            <a:r>
              <a:rPr lang="fr-FR" altLang="en-US" dirty="0"/>
              <a:t>Troisième niveau</a:t>
            </a:r>
          </a:p>
          <a:p>
            <a:pPr lvl="3"/>
            <a:r>
              <a:rPr lang="fr-FR" altLang="en-US" dirty="0"/>
              <a:t>Quatrième niveau</a:t>
            </a:r>
          </a:p>
          <a:p>
            <a:pPr lvl="4"/>
            <a:r>
              <a:rPr lang="fr-FR" altLang="en-US" dirty="0"/>
              <a:t>Cinquième niveau</a:t>
            </a:r>
            <a:endParaRPr lang="en-GB" altLang="en-US" dirty="0"/>
          </a:p>
        </p:txBody>
      </p:sp>
      <p:sp>
        <p:nvSpPr>
          <p:cNvPr id="4" name="Text Placeholder 10"/>
          <p:cNvSpPr txBox="1">
            <a:spLocks/>
          </p:cNvSpPr>
          <p:nvPr/>
        </p:nvSpPr>
        <p:spPr>
          <a:xfrm>
            <a:off x="336550" y="4471988"/>
            <a:ext cx="275010" cy="334961"/>
          </a:xfrm>
          <a:prstGeom prst="rect">
            <a:avLst/>
          </a:prstGeom>
        </p:spPr>
        <p:txBody>
          <a:bodyPr wrap="square" lIns="0" tIns="0" rIns="0" bIns="0" anchor="b">
            <a:norm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/>
              </a:buClr>
              <a:buSzTx/>
              <a:buFont typeface="Helvetica 75" panose="020B0804020202020204" pitchFamily="34" charset="0"/>
              <a:buNone/>
              <a:tabLst/>
              <a:defRPr lang="fr-FR" sz="1200" kern="1200" baseline="0" dirty="0" smtClean="0">
                <a:solidFill>
                  <a:schemeClr val="tx1">
                    <a:lumMod val="50000"/>
                  </a:schemeClr>
                </a:solidFill>
                <a:latin typeface="Helvetica 75" panose="020B0804020202020204" pitchFamily="34" charset="0"/>
                <a:ea typeface="+mn-ea"/>
                <a:cs typeface="+mn-cs"/>
              </a:defRPr>
            </a:lvl1pPr>
            <a:lvl2pPr marL="688975" indent="-231775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baseline="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2pPr>
            <a:lvl3pPr marL="1244600" indent="-28575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baseline="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3pPr>
            <a:lvl4pPr marL="1663700" indent="-28575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4pPr>
            <a:lvl5pPr marL="2251075" indent="-59690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dirty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5000"/>
              </a:lnSpc>
              <a:spcAft>
                <a:spcPts val="1200"/>
              </a:spcAft>
              <a:buClr>
                <a:srgbClr val="FFFFFF"/>
              </a:buClr>
              <a:defRPr/>
            </a:pPr>
            <a:fld id="{8702007A-2642-4DC4-A457-FD791426C840}" type="slidenum">
              <a:rPr lang="en-GB" sz="800">
                <a:solidFill>
                  <a:srgbClr val="000000"/>
                </a:solidFill>
                <a:latin typeface="Helvetica 75 Bold" panose="020B0804020202020204" pitchFamily="34" charset="0"/>
              </a:rPr>
              <a:pPr>
                <a:lnSpc>
                  <a:spcPct val="85000"/>
                </a:lnSpc>
                <a:spcAft>
                  <a:spcPts val="1200"/>
                </a:spcAft>
                <a:buClr>
                  <a:srgbClr val="FFFFFF"/>
                </a:buClr>
                <a:defRPr/>
              </a:pPr>
              <a:t>‹N°›</a:t>
            </a:fld>
            <a:endParaRPr lang="en-GB" sz="800">
              <a:solidFill>
                <a:srgbClr val="000000"/>
              </a:solidFill>
              <a:latin typeface="Helvetica 75 Bold" panose="020B0804020202020204" pitchFamily="34" charset="0"/>
            </a:endParaRPr>
          </a:p>
        </p:txBody>
      </p:sp>
      <p:sp>
        <p:nvSpPr>
          <p:cNvPr id="5" name="Text Placeholder 10"/>
          <p:cNvSpPr txBox="1">
            <a:spLocks/>
          </p:cNvSpPr>
          <p:nvPr/>
        </p:nvSpPr>
        <p:spPr>
          <a:xfrm>
            <a:off x="656231" y="4467225"/>
            <a:ext cx="8151220" cy="339726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/>
              </a:buClr>
              <a:buSzTx/>
              <a:buFont typeface="Helvetica 75" panose="020B0804020202020204" pitchFamily="34" charset="0"/>
              <a:buNone/>
              <a:tabLst/>
              <a:defRPr lang="fr-FR" sz="1200" kern="1200" baseline="0" dirty="0" smtClean="0">
                <a:solidFill>
                  <a:schemeClr val="tx1">
                    <a:lumMod val="50000"/>
                  </a:schemeClr>
                </a:solidFill>
                <a:latin typeface="Helvetica 75" panose="020B0804020202020204" pitchFamily="34" charset="0"/>
                <a:ea typeface="+mn-ea"/>
                <a:cs typeface="+mn-cs"/>
              </a:defRPr>
            </a:lvl1pPr>
            <a:lvl2pPr marL="688975" indent="-231775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baseline="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2pPr>
            <a:lvl3pPr marL="1244600" indent="-28575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baseline="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3pPr>
            <a:lvl4pPr marL="1663700" indent="-28575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4pPr>
            <a:lvl5pPr marL="2251075" indent="-59690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dirty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5000"/>
              </a:lnSpc>
              <a:spcAft>
                <a:spcPts val="1200"/>
              </a:spcAft>
              <a:buClr>
                <a:srgbClr val="FFFFFF"/>
              </a:buClr>
              <a:defRPr/>
            </a:pPr>
            <a:r>
              <a:rPr lang="en-GB" sz="800">
                <a:solidFill>
                  <a:srgbClr val="FF6600"/>
                </a:solidFill>
                <a:latin typeface="Helvetica 75 Bold" panose="020B0804020202020204" pitchFamily="34" charset="0"/>
              </a:rPr>
              <a:t>Interne Orange</a:t>
            </a:r>
          </a:p>
        </p:txBody>
      </p:sp>
      <p:sp>
        <p:nvSpPr>
          <p:cNvPr id="2" name="MSIPCMContentMarking" descr="{&quot;HashCode&quot;:-309203560,&quot;Placement&quot;:&quot;Footer&quot;,&quot;Top&quot;:388.8,&quot;Left&quot;:315.058655,&quot;SlideWidth&quot;:720,&quot;SlideHeight&quot;:405}">
            <a:extLst>
              <a:ext uri="{FF2B5EF4-FFF2-40B4-BE49-F238E27FC236}">
                <a16:creationId xmlns:a16="http://schemas.microsoft.com/office/drawing/2014/main" id="{74FB8363-FCEC-44FF-A8E1-C93FF4493BBD}"/>
              </a:ext>
            </a:extLst>
          </p:cNvPr>
          <p:cNvSpPr txBox="1"/>
          <p:nvPr userDrawn="1"/>
        </p:nvSpPr>
        <p:spPr>
          <a:xfrm>
            <a:off x="4001245" y="4937760"/>
            <a:ext cx="1141510" cy="20574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fr-FR" sz="800">
                <a:solidFill>
                  <a:srgbClr val="ED7D31"/>
                </a:solidFill>
                <a:latin typeface="Helvetica 75 Bold" panose="020B0804020202020204" pitchFamily="34" charset="0"/>
              </a:rPr>
              <a:t>Orange Restricted</a:t>
            </a:r>
          </a:p>
        </p:txBody>
      </p:sp>
    </p:spTree>
    <p:extLst>
      <p:ext uri="{BB962C8B-B14F-4D97-AF65-F5344CB8AC3E}">
        <p14:creationId xmlns:p14="http://schemas.microsoft.com/office/powerpoint/2010/main" val="10237862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</p:sldLayoutIdLst>
  <p:transition spd="med">
    <p:fade/>
  </p:transition>
  <p:hf hdr="0"/>
  <p:txStyles>
    <p:titleStyle>
      <a:lvl1pPr algn="l" defTabSz="514350" rtl="0" eaLnBrk="1" fontAlgn="base" hangingPunct="1">
        <a:lnSpc>
          <a:spcPct val="90000"/>
        </a:lnSpc>
        <a:spcBef>
          <a:spcPct val="0"/>
        </a:spcBef>
        <a:spcAft>
          <a:spcPts val="0"/>
        </a:spcAft>
        <a:defRPr sz="2000" kern="1200">
          <a:solidFill>
            <a:srgbClr val="FF6600"/>
          </a:solidFill>
          <a:latin typeface="Helvetica 75 Bold" panose="020B0804020202020204" pitchFamily="34" charset="0"/>
          <a:ea typeface="ＭＳ Ｐゴシック" pitchFamily="34" charset="-128"/>
          <a:cs typeface="+mj-cs"/>
        </a:defRPr>
      </a:lvl1pPr>
      <a:lvl2pPr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2pPr>
      <a:lvl3pPr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3pPr>
      <a:lvl4pPr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4pPr>
      <a:lvl5pPr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5pPr>
      <a:lvl6pPr marL="457200"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6pPr>
      <a:lvl7pPr marL="914400"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7pPr>
      <a:lvl8pPr marL="1371600"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8pPr>
      <a:lvl9pPr marL="1828800"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9pPr>
    </p:titleStyle>
    <p:bodyStyle>
      <a:lvl1pPr algn="l" defTabSz="514350" rtl="0" eaLnBrk="1" fontAlgn="base" hangingPunct="1">
        <a:lnSpc>
          <a:spcPct val="90000"/>
        </a:lnSpc>
        <a:spcBef>
          <a:spcPct val="0"/>
        </a:spcBef>
        <a:spcAft>
          <a:spcPts val="800"/>
        </a:spcAft>
        <a:buFont typeface="Arial" pitchFamily="34" charset="0"/>
        <a:defRPr sz="1400" kern="1200" baseline="0">
          <a:solidFill>
            <a:srgbClr val="FF6600"/>
          </a:solidFill>
          <a:latin typeface="Helvetica 75 Bold" panose="020B0804020202020204" pitchFamily="34" charset="0"/>
          <a:ea typeface="ＭＳ Ｐゴシック" pitchFamily="34" charset="-128"/>
          <a:cs typeface="+mn-cs"/>
        </a:defRPr>
      </a:lvl1pPr>
      <a:lvl2pPr algn="l" defTabSz="514350" rtl="0" eaLnBrk="1" fontAlgn="base" hangingPunct="1">
        <a:lnSpc>
          <a:spcPct val="90000"/>
        </a:lnSpc>
        <a:spcBef>
          <a:spcPct val="0"/>
        </a:spcBef>
        <a:spcAft>
          <a:spcPts val="800"/>
        </a:spcAft>
        <a:buFont typeface="Arial" pitchFamily="34" charset="0"/>
        <a:defRPr sz="1400" kern="1200">
          <a:solidFill>
            <a:schemeClr val="tx1"/>
          </a:solidFill>
          <a:latin typeface="Helvetica 75 Bold" panose="020B0804020202020204" pitchFamily="34" charset="0"/>
          <a:ea typeface="ＭＳ Ｐゴシック" pitchFamily="34" charset="-128"/>
          <a:cs typeface="+mn-cs"/>
        </a:defRPr>
      </a:lvl2pPr>
      <a:lvl3pPr marL="133350" indent="-133350" algn="l" defTabSz="514350" rtl="0" eaLnBrk="1" fontAlgn="base" hangingPunct="1">
        <a:lnSpc>
          <a:spcPct val="90000"/>
        </a:lnSpc>
        <a:spcBef>
          <a:spcPct val="0"/>
        </a:spcBef>
        <a:spcAft>
          <a:spcPts val="800"/>
        </a:spcAft>
        <a:buClr>
          <a:schemeClr val="tx1"/>
        </a:buClr>
        <a:buFont typeface="Helvetica 75" panose="020B0804020202020204" pitchFamily="34" charset="0"/>
        <a:buChar char="−"/>
        <a:defRPr sz="1400" kern="1200">
          <a:solidFill>
            <a:schemeClr val="tx1"/>
          </a:solidFill>
          <a:latin typeface="Helvetica 75 Bold" panose="020B0804020202020204" pitchFamily="34" charset="0"/>
          <a:ea typeface="ＭＳ Ｐゴシック" pitchFamily="34" charset="-128"/>
          <a:cs typeface="+mn-cs"/>
        </a:defRPr>
      </a:lvl3pPr>
      <a:lvl4pPr marL="271463" indent="-134938" algn="l" defTabSz="514350" rtl="0" eaLnBrk="1" fontAlgn="base" hangingPunct="1">
        <a:lnSpc>
          <a:spcPct val="90000"/>
        </a:lnSpc>
        <a:spcBef>
          <a:spcPct val="0"/>
        </a:spcBef>
        <a:spcAft>
          <a:spcPts val="800"/>
        </a:spcAft>
        <a:buClr>
          <a:schemeClr val="tx1"/>
        </a:buClr>
        <a:buFont typeface="Helvetica 75" panose="020B0804020202020204" pitchFamily="34" charset="0"/>
        <a:buChar char="−"/>
        <a:defRPr sz="1400" kern="1200">
          <a:solidFill>
            <a:schemeClr val="tx1"/>
          </a:solidFill>
          <a:latin typeface="Helvetica 75 Bold" panose="020B0804020202020204" pitchFamily="34" charset="0"/>
          <a:ea typeface="ＭＳ Ｐゴシック" pitchFamily="34" charset="-128"/>
          <a:cs typeface="+mn-cs"/>
        </a:defRPr>
      </a:lvl4pPr>
      <a:lvl5pPr marL="406400" indent="-134938" algn="l" defTabSz="514350" rtl="0" eaLnBrk="1" fontAlgn="base" hangingPunct="1">
        <a:lnSpc>
          <a:spcPct val="90000"/>
        </a:lnSpc>
        <a:spcBef>
          <a:spcPct val="0"/>
        </a:spcBef>
        <a:spcAft>
          <a:spcPts val="800"/>
        </a:spcAft>
        <a:buClr>
          <a:schemeClr val="tx1"/>
        </a:buClr>
        <a:buFont typeface="Helvetica 75" panose="020B0804020202020204" pitchFamily="34" charset="0"/>
        <a:buChar char="−"/>
        <a:defRPr sz="1400" kern="1200">
          <a:solidFill>
            <a:schemeClr val="tx1"/>
          </a:solidFill>
          <a:latin typeface="Helvetica 75 Bold" panose="020B0804020202020204" pitchFamily="34" charset="0"/>
          <a:ea typeface="ＭＳ Ｐゴシック" pitchFamily="34" charset="-128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BCF594D-F6BB-F88C-5B3D-26DE107122B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243938008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12" imgW="395" imgH="394" progId="TCLayout.ActiveDocument.1">
                  <p:embed/>
                </p:oleObj>
              </mc:Choice>
              <mc:Fallback>
                <p:oleObj name="Diapositive think-cell" r:id="rId12" imgW="395" imgH="394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BCF594D-F6BB-F88C-5B3D-26DE107122B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339725" y="339724"/>
            <a:ext cx="8470900" cy="621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noProof="0" dirty="0"/>
              <a:t>Cliquez ici pour saisir le titre principal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36550" y="1304385"/>
            <a:ext cx="8474075" cy="3162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dirty="0"/>
              <a:t>Modifiez le texte du masque</a:t>
            </a:r>
          </a:p>
          <a:p>
            <a:pPr lvl="1"/>
            <a:r>
              <a:rPr lang="fr-FR" altLang="en-US" dirty="0"/>
              <a:t>Deuxième niveau</a:t>
            </a:r>
          </a:p>
          <a:p>
            <a:pPr lvl="2"/>
            <a:r>
              <a:rPr lang="fr-FR" altLang="en-US" dirty="0"/>
              <a:t>Troisième niveau</a:t>
            </a:r>
          </a:p>
          <a:p>
            <a:pPr lvl="3"/>
            <a:r>
              <a:rPr lang="fr-FR" altLang="en-US" dirty="0"/>
              <a:t>Quatrième niveau</a:t>
            </a:r>
          </a:p>
          <a:p>
            <a:pPr lvl="4"/>
            <a:r>
              <a:rPr lang="fr-FR" altLang="en-US" dirty="0"/>
              <a:t>Cinquième niveau</a:t>
            </a:r>
            <a:endParaRPr lang="en-GB" altLang="en-US" dirty="0"/>
          </a:p>
        </p:txBody>
      </p:sp>
      <p:sp>
        <p:nvSpPr>
          <p:cNvPr id="5" name="Text Placeholder 10"/>
          <p:cNvSpPr txBox="1">
            <a:spLocks/>
          </p:cNvSpPr>
          <p:nvPr/>
        </p:nvSpPr>
        <p:spPr>
          <a:xfrm>
            <a:off x="683568" y="4659982"/>
            <a:ext cx="8151220" cy="339726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/>
              </a:buClr>
              <a:buSzTx/>
              <a:buFont typeface="Helvetica 75" panose="020B0804020202020204" pitchFamily="34" charset="0"/>
              <a:buNone/>
              <a:tabLst/>
              <a:defRPr lang="fr-FR" sz="1200" kern="1200" baseline="0" dirty="0" smtClean="0">
                <a:solidFill>
                  <a:schemeClr val="tx1">
                    <a:lumMod val="50000"/>
                  </a:schemeClr>
                </a:solidFill>
                <a:latin typeface="Helvetica 75" panose="020B0804020202020204" pitchFamily="34" charset="0"/>
                <a:ea typeface="+mn-ea"/>
                <a:cs typeface="+mn-cs"/>
              </a:defRPr>
            </a:lvl1pPr>
            <a:lvl2pPr marL="688975" indent="-231775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baseline="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2pPr>
            <a:lvl3pPr marL="1244600" indent="-28575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baseline="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3pPr>
            <a:lvl4pPr marL="1663700" indent="-28575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4pPr>
            <a:lvl5pPr marL="2251075" indent="-59690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dirty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5000"/>
              </a:lnSpc>
              <a:spcAft>
                <a:spcPts val="1200"/>
              </a:spcAft>
              <a:buClr>
                <a:srgbClr val="FFFFFF"/>
              </a:buClr>
              <a:defRPr/>
            </a:pPr>
            <a:r>
              <a:rPr lang="en-GB" sz="800">
                <a:solidFill>
                  <a:srgbClr val="FF6600"/>
                </a:solidFill>
                <a:latin typeface="Helvetica 75 Bold" panose="020B0804020202020204" pitchFamily="34" charset="0"/>
              </a:rPr>
              <a:t>Interne Orange</a:t>
            </a:r>
          </a:p>
        </p:txBody>
      </p:sp>
      <p:sp>
        <p:nvSpPr>
          <p:cNvPr id="6" name="Text Placeholder 10"/>
          <p:cNvSpPr txBox="1">
            <a:spLocks/>
          </p:cNvSpPr>
          <p:nvPr/>
        </p:nvSpPr>
        <p:spPr>
          <a:xfrm>
            <a:off x="179512" y="4685061"/>
            <a:ext cx="275010" cy="334961"/>
          </a:xfrm>
          <a:prstGeom prst="rect">
            <a:avLst/>
          </a:prstGeom>
        </p:spPr>
        <p:txBody>
          <a:bodyPr wrap="square" lIns="0" tIns="0" rIns="0" bIns="0" anchor="b">
            <a:norm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/>
              </a:buClr>
              <a:buSzTx/>
              <a:buFont typeface="Helvetica 75" panose="020B0804020202020204" pitchFamily="34" charset="0"/>
              <a:buNone/>
              <a:tabLst/>
              <a:defRPr lang="fr-FR" sz="1200" kern="1200" baseline="0" dirty="0" smtClean="0">
                <a:solidFill>
                  <a:schemeClr val="tx1">
                    <a:lumMod val="50000"/>
                  </a:schemeClr>
                </a:solidFill>
                <a:latin typeface="Helvetica 75" panose="020B0804020202020204" pitchFamily="34" charset="0"/>
                <a:ea typeface="+mn-ea"/>
                <a:cs typeface="+mn-cs"/>
              </a:defRPr>
            </a:lvl1pPr>
            <a:lvl2pPr marL="688975" indent="-231775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baseline="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2pPr>
            <a:lvl3pPr marL="1244600" indent="-28575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baseline="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3pPr>
            <a:lvl4pPr marL="1663700" indent="-28575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4pPr>
            <a:lvl5pPr marL="2251075" indent="-59690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dirty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5000"/>
              </a:lnSpc>
              <a:spcAft>
                <a:spcPts val="1200"/>
              </a:spcAft>
              <a:buClr>
                <a:srgbClr val="FFFFFF"/>
              </a:buClr>
              <a:defRPr/>
            </a:pPr>
            <a:fld id="{8702007A-2642-4DC4-A457-FD791426C840}" type="slidenum">
              <a:rPr lang="en-GB" sz="800">
                <a:solidFill>
                  <a:srgbClr val="FF6600"/>
                </a:solidFill>
                <a:latin typeface="Helvetica 75 Bold" panose="020B0804020202020204" pitchFamily="34" charset="0"/>
              </a:rPr>
              <a:pPr>
                <a:lnSpc>
                  <a:spcPct val="85000"/>
                </a:lnSpc>
                <a:spcAft>
                  <a:spcPts val="1200"/>
                </a:spcAft>
                <a:buClr>
                  <a:srgbClr val="FFFFFF"/>
                </a:buClr>
                <a:defRPr/>
              </a:pPr>
              <a:t>‹N°›</a:t>
            </a:fld>
            <a:endParaRPr lang="en-GB" sz="800">
              <a:solidFill>
                <a:srgbClr val="FF6600"/>
              </a:solidFill>
              <a:latin typeface="Helvetica 75 Bold" panose="020B0804020202020204" pitchFamily="34" charset="0"/>
            </a:endParaRPr>
          </a:p>
        </p:txBody>
      </p:sp>
      <p:sp>
        <p:nvSpPr>
          <p:cNvPr id="2" name="MSIPCMContentMarking" descr="{&quot;HashCode&quot;:-309203560,&quot;Placement&quot;:&quot;Footer&quot;,&quot;Top&quot;:388.8,&quot;Left&quot;:315.058655,&quot;SlideWidth&quot;:720,&quot;SlideHeight&quot;:405}">
            <a:extLst>
              <a:ext uri="{FF2B5EF4-FFF2-40B4-BE49-F238E27FC236}">
                <a16:creationId xmlns:a16="http://schemas.microsoft.com/office/drawing/2014/main" id="{342A7F87-B7D1-4A80-9781-E05E0C5E10E6}"/>
              </a:ext>
            </a:extLst>
          </p:cNvPr>
          <p:cNvSpPr txBox="1"/>
          <p:nvPr userDrawn="1"/>
        </p:nvSpPr>
        <p:spPr>
          <a:xfrm>
            <a:off x="4001245" y="4937760"/>
            <a:ext cx="1141510" cy="20574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fr-FR" sz="800">
                <a:solidFill>
                  <a:srgbClr val="ED7D31"/>
                </a:solidFill>
                <a:latin typeface="Helvetica 75 Bold" panose="020B0804020202020204" pitchFamily="34" charset="0"/>
              </a:rPr>
              <a:t>Orange Restricted</a:t>
            </a:r>
          </a:p>
        </p:txBody>
      </p:sp>
    </p:spTree>
    <p:extLst>
      <p:ext uri="{BB962C8B-B14F-4D97-AF65-F5344CB8AC3E}">
        <p14:creationId xmlns:p14="http://schemas.microsoft.com/office/powerpoint/2010/main" val="41226516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</p:sldLayoutIdLst>
  <p:transition spd="med">
    <p:fade/>
  </p:transition>
  <p:hf hdr="0"/>
  <p:txStyles>
    <p:titleStyle>
      <a:lvl1pPr algn="l" defTabSz="514350" rtl="0" eaLnBrk="1" fontAlgn="base" hangingPunct="1">
        <a:lnSpc>
          <a:spcPct val="90000"/>
        </a:lnSpc>
        <a:spcBef>
          <a:spcPct val="0"/>
        </a:spcBef>
        <a:spcAft>
          <a:spcPts val="0"/>
        </a:spcAft>
        <a:defRPr sz="2000" kern="1200">
          <a:solidFill>
            <a:srgbClr val="FF6600"/>
          </a:solidFill>
          <a:latin typeface="Helvetica 75 Bold" panose="020B0804020202020204" pitchFamily="34" charset="0"/>
          <a:ea typeface="ＭＳ Ｐゴシック" pitchFamily="34" charset="-128"/>
          <a:cs typeface="+mj-cs"/>
        </a:defRPr>
      </a:lvl1pPr>
      <a:lvl2pPr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2pPr>
      <a:lvl3pPr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3pPr>
      <a:lvl4pPr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4pPr>
      <a:lvl5pPr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5pPr>
      <a:lvl6pPr marL="457200"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6pPr>
      <a:lvl7pPr marL="914400"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7pPr>
      <a:lvl8pPr marL="1371600"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8pPr>
      <a:lvl9pPr marL="1828800"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9pPr>
    </p:titleStyle>
    <p:bodyStyle>
      <a:lvl1pPr algn="l" defTabSz="514350" rtl="0" eaLnBrk="1" fontAlgn="base" hangingPunct="1">
        <a:lnSpc>
          <a:spcPct val="90000"/>
        </a:lnSpc>
        <a:spcBef>
          <a:spcPct val="0"/>
        </a:spcBef>
        <a:spcAft>
          <a:spcPts val="800"/>
        </a:spcAft>
        <a:buFont typeface="Arial" pitchFamily="34" charset="0"/>
        <a:defRPr sz="1400" kern="1200" baseline="0">
          <a:solidFill>
            <a:srgbClr val="FF6600"/>
          </a:solidFill>
          <a:latin typeface="Helvetica 75 Bold" panose="020B0804020202020204" pitchFamily="34" charset="0"/>
          <a:ea typeface="ＭＳ Ｐゴシック" pitchFamily="34" charset="-128"/>
          <a:cs typeface="+mn-cs"/>
        </a:defRPr>
      </a:lvl1pPr>
      <a:lvl2pPr algn="l" defTabSz="514350" rtl="0" eaLnBrk="1" fontAlgn="base" hangingPunct="1">
        <a:lnSpc>
          <a:spcPct val="90000"/>
        </a:lnSpc>
        <a:spcBef>
          <a:spcPct val="0"/>
        </a:spcBef>
        <a:spcAft>
          <a:spcPts val="800"/>
        </a:spcAft>
        <a:buFont typeface="Arial" pitchFamily="34" charset="0"/>
        <a:defRPr sz="1400" kern="1200">
          <a:solidFill>
            <a:schemeClr val="bg1"/>
          </a:solidFill>
          <a:latin typeface="Helvetica 75 Bold" panose="020B0804020202020204" pitchFamily="34" charset="0"/>
          <a:ea typeface="ＭＳ Ｐゴシック" pitchFamily="34" charset="-128"/>
          <a:cs typeface="+mn-cs"/>
        </a:defRPr>
      </a:lvl2pPr>
      <a:lvl3pPr marL="133350" indent="-133350" algn="l" defTabSz="514350" rtl="0" eaLnBrk="1" fontAlgn="base" hangingPunct="1">
        <a:lnSpc>
          <a:spcPct val="90000"/>
        </a:lnSpc>
        <a:spcBef>
          <a:spcPct val="0"/>
        </a:spcBef>
        <a:spcAft>
          <a:spcPts val="800"/>
        </a:spcAft>
        <a:buClr>
          <a:schemeClr val="bg1"/>
        </a:buClr>
        <a:buFont typeface="Helvetica 75" panose="020B0804020202020204" pitchFamily="34" charset="0"/>
        <a:buChar char="−"/>
        <a:defRPr sz="1400" kern="1200">
          <a:solidFill>
            <a:schemeClr val="bg1"/>
          </a:solidFill>
          <a:latin typeface="Helvetica 75 Bold" panose="020B0804020202020204" pitchFamily="34" charset="0"/>
          <a:ea typeface="ＭＳ Ｐゴシック" pitchFamily="34" charset="-128"/>
          <a:cs typeface="+mn-cs"/>
        </a:defRPr>
      </a:lvl3pPr>
      <a:lvl4pPr marL="271463" indent="-134938" algn="l" defTabSz="514350" rtl="0" eaLnBrk="1" fontAlgn="base" hangingPunct="1">
        <a:lnSpc>
          <a:spcPct val="90000"/>
        </a:lnSpc>
        <a:spcBef>
          <a:spcPct val="0"/>
        </a:spcBef>
        <a:spcAft>
          <a:spcPts val="800"/>
        </a:spcAft>
        <a:buClr>
          <a:schemeClr val="bg1"/>
        </a:buClr>
        <a:buFont typeface="Helvetica 75" panose="020B0804020202020204" pitchFamily="34" charset="0"/>
        <a:buChar char="−"/>
        <a:defRPr sz="1400" kern="1200">
          <a:solidFill>
            <a:schemeClr val="bg1"/>
          </a:solidFill>
          <a:latin typeface="Helvetica 75 Bold" panose="020B0804020202020204" pitchFamily="34" charset="0"/>
          <a:ea typeface="ＭＳ Ｐゴシック" pitchFamily="34" charset="-128"/>
          <a:cs typeface="+mn-cs"/>
        </a:defRPr>
      </a:lvl4pPr>
      <a:lvl5pPr marL="406400" indent="-134938" algn="l" defTabSz="514350" rtl="0" eaLnBrk="1" fontAlgn="base" hangingPunct="1">
        <a:lnSpc>
          <a:spcPct val="90000"/>
        </a:lnSpc>
        <a:spcBef>
          <a:spcPct val="0"/>
        </a:spcBef>
        <a:spcAft>
          <a:spcPts val="800"/>
        </a:spcAft>
        <a:buClr>
          <a:schemeClr val="bg1"/>
        </a:buClr>
        <a:buFont typeface="Helvetica 75" panose="020B0804020202020204" pitchFamily="34" charset="0"/>
        <a:buChar char="−"/>
        <a:defRPr sz="1400" kern="1200">
          <a:solidFill>
            <a:schemeClr val="bg1"/>
          </a:solidFill>
          <a:latin typeface="Helvetica 75 Bold" panose="020B0804020202020204" pitchFamily="34" charset="0"/>
          <a:ea typeface="ＭＳ Ｐゴシック" pitchFamily="34" charset="-128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C7CD3FA8-75AF-3D41-B724-DD2232BBF87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306366606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12" imgW="395" imgH="394" progId="TCLayout.ActiveDocument.1">
                  <p:embed/>
                </p:oleObj>
              </mc:Choice>
              <mc:Fallback>
                <p:oleObj name="Diapositive think-cell" r:id="rId12" imgW="395" imgH="394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7CD3FA8-75AF-3D41-B724-DD2232BBF8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339725" y="339724"/>
            <a:ext cx="8470900" cy="621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noProof="0" dirty="0"/>
              <a:t>Cliquez ici pour saisir le titre principal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36550" y="1304385"/>
            <a:ext cx="8474075" cy="3162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dirty="0"/>
              <a:t>Modifiez le texte du masque</a:t>
            </a:r>
          </a:p>
          <a:p>
            <a:pPr lvl="1"/>
            <a:r>
              <a:rPr lang="fr-FR" altLang="en-US" dirty="0"/>
              <a:t>Deuxième niveau</a:t>
            </a:r>
          </a:p>
          <a:p>
            <a:pPr lvl="2"/>
            <a:r>
              <a:rPr lang="fr-FR" altLang="en-US" dirty="0"/>
              <a:t>Troisième niveau</a:t>
            </a:r>
          </a:p>
          <a:p>
            <a:pPr lvl="3"/>
            <a:r>
              <a:rPr lang="fr-FR" altLang="en-US" dirty="0"/>
              <a:t>Quatrième niveau</a:t>
            </a:r>
          </a:p>
          <a:p>
            <a:pPr lvl="4"/>
            <a:r>
              <a:rPr lang="fr-FR" altLang="en-US" dirty="0"/>
              <a:t>Cinquième niveau</a:t>
            </a:r>
            <a:endParaRPr lang="en-GB" altLang="en-US" dirty="0"/>
          </a:p>
        </p:txBody>
      </p:sp>
      <p:sp>
        <p:nvSpPr>
          <p:cNvPr id="4" name="Text Placeholder 10"/>
          <p:cNvSpPr txBox="1">
            <a:spLocks/>
          </p:cNvSpPr>
          <p:nvPr/>
        </p:nvSpPr>
        <p:spPr>
          <a:xfrm>
            <a:off x="336550" y="4471988"/>
            <a:ext cx="275010" cy="334961"/>
          </a:xfrm>
          <a:prstGeom prst="rect">
            <a:avLst/>
          </a:prstGeom>
        </p:spPr>
        <p:txBody>
          <a:bodyPr wrap="square" lIns="0" tIns="0" rIns="0" bIns="0" anchor="b">
            <a:norm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/>
              </a:buClr>
              <a:buSzTx/>
              <a:buFont typeface="Helvetica 75" panose="020B0804020202020204" pitchFamily="34" charset="0"/>
              <a:buNone/>
              <a:tabLst/>
              <a:defRPr lang="fr-FR" sz="1200" kern="1200" baseline="0" dirty="0" smtClean="0">
                <a:solidFill>
                  <a:schemeClr val="tx1">
                    <a:lumMod val="50000"/>
                  </a:schemeClr>
                </a:solidFill>
                <a:latin typeface="Helvetica 75" panose="020B0804020202020204" pitchFamily="34" charset="0"/>
                <a:ea typeface="+mn-ea"/>
                <a:cs typeface="+mn-cs"/>
              </a:defRPr>
            </a:lvl1pPr>
            <a:lvl2pPr marL="688975" indent="-231775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baseline="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2pPr>
            <a:lvl3pPr marL="1244600" indent="-28575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baseline="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3pPr>
            <a:lvl4pPr marL="1663700" indent="-28575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4pPr>
            <a:lvl5pPr marL="2251075" indent="-59690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dirty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5000"/>
              </a:lnSpc>
              <a:spcAft>
                <a:spcPts val="1200"/>
              </a:spcAft>
              <a:buClr>
                <a:srgbClr val="FFFFFF"/>
              </a:buClr>
              <a:defRPr/>
            </a:pPr>
            <a:fld id="{8702007A-2642-4DC4-A457-FD791426C840}" type="slidenum">
              <a:rPr lang="en-GB" sz="800">
                <a:solidFill>
                  <a:srgbClr val="000000"/>
                </a:solidFill>
                <a:latin typeface="Helvetica 75 Bold" panose="020B0804020202020204" pitchFamily="34" charset="0"/>
              </a:rPr>
              <a:pPr>
                <a:lnSpc>
                  <a:spcPct val="85000"/>
                </a:lnSpc>
                <a:spcAft>
                  <a:spcPts val="1200"/>
                </a:spcAft>
                <a:buClr>
                  <a:srgbClr val="FFFFFF"/>
                </a:buClr>
                <a:defRPr/>
              </a:pPr>
              <a:t>‹N°›</a:t>
            </a:fld>
            <a:endParaRPr lang="en-GB" sz="800">
              <a:solidFill>
                <a:srgbClr val="000000"/>
              </a:solidFill>
              <a:latin typeface="Helvetica 75 Bold" panose="020B0804020202020204" pitchFamily="34" charset="0"/>
            </a:endParaRPr>
          </a:p>
        </p:txBody>
      </p:sp>
      <p:sp>
        <p:nvSpPr>
          <p:cNvPr id="5" name="Text Placeholder 10"/>
          <p:cNvSpPr txBox="1">
            <a:spLocks/>
          </p:cNvSpPr>
          <p:nvPr/>
        </p:nvSpPr>
        <p:spPr>
          <a:xfrm>
            <a:off x="656231" y="4467225"/>
            <a:ext cx="8151220" cy="339726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/>
              </a:buClr>
              <a:buSzTx/>
              <a:buFont typeface="Helvetica 75" panose="020B0804020202020204" pitchFamily="34" charset="0"/>
              <a:buNone/>
              <a:tabLst/>
              <a:defRPr lang="fr-FR" sz="1200" kern="1200" baseline="0" dirty="0" smtClean="0">
                <a:solidFill>
                  <a:schemeClr val="tx1">
                    <a:lumMod val="50000"/>
                  </a:schemeClr>
                </a:solidFill>
                <a:latin typeface="Helvetica 75" panose="020B0804020202020204" pitchFamily="34" charset="0"/>
                <a:ea typeface="+mn-ea"/>
                <a:cs typeface="+mn-cs"/>
              </a:defRPr>
            </a:lvl1pPr>
            <a:lvl2pPr marL="688975" indent="-231775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baseline="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2pPr>
            <a:lvl3pPr marL="1244600" indent="-28575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baseline="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3pPr>
            <a:lvl4pPr marL="1663700" indent="-28575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4pPr>
            <a:lvl5pPr marL="2251075" indent="-59690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dirty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5000"/>
              </a:lnSpc>
              <a:spcAft>
                <a:spcPts val="1200"/>
              </a:spcAft>
              <a:buClr>
                <a:srgbClr val="FFFFFF"/>
              </a:buClr>
              <a:defRPr/>
            </a:pPr>
            <a:r>
              <a:rPr lang="en-GB" sz="800">
                <a:solidFill>
                  <a:srgbClr val="FF6600"/>
                </a:solidFill>
                <a:latin typeface="Helvetica 75 Bold" panose="020B0804020202020204" pitchFamily="34" charset="0"/>
              </a:rPr>
              <a:t>Interne Orange</a:t>
            </a:r>
          </a:p>
        </p:txBody>
      </p:sp>
      <p:sp>
        <p:nvSpPr>
          <p:cNvPr id="2" name="MSIPCMContentMarking" descr="{&quot;HashCode&quot;:-309203560,&quot;Placement&quot;:&quot;Footer&quot;,&quot;Top&quot;:388.8,&quot;Left&quot;:315.058655,&quot;SlideWidth&quot;:720,&quot;SlideHeight&quot;:405}">
            <a:extLst>
              <a:ext uri="{FF2B5EF4-FFF2-40B4-BE49-F238E27FC236}">
                <a16:creationId xmlns:a16="http://schemas.microsoft.com/office/drawing/2014/main" id="{91A8DCC6-61CF-497B-B51A-4082ABCD1A1E}"/>
              </a:ext>
            </a:extLst>
          </p:cNvPr>
          <p:cNvSpPr txBox="1"/>
          <p:nvPr userDrawn="1"/>
        </p:nvSpPr>
        <p:spPr>
          <a:xfrm>
            <a:off x="4001245" y="4937760"/>
            <a:ext cx="1141510" cy="20574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fr-FR" sz="800">
                <a:solidFill>
                  <a:srgbClr val="ED7D31"/>
                </a:solidFill>
                <a:latin typeface="Helvetica 75 Bold" panose="020B0804020202020204" pitchFamily="34" charset="0"/>
              </a:rPr>
              <a:t>Orange Restricted</a:t>
            </a:r>
          </a:p>
        </p:txBody>
      </p:sp>
    </p:spTree>
    <p:extLst>
      <p:ext uri="{BB962C8B-B14F-4D97-AF65-F5344CB8AC3E}">
        <p14:creationId xmlns:p14="http://schemas.microsoft.com/office/powerpoint/2010/main" val="7708990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</p:sldLayoutIdLst>
  <p:transition spd="med">
    <p:fade/>
  </p:transition>
  <p:hf hdr="0"/>
  <p:txStyles>
    <p:titleStyle>
      <a:lvl1pPr algn="l" defTabSz="514350" rtl="0" eaLnBrk="1" fontAlgn="base" hangingPunct="1">
        <a:lnSpc>
          <a:spcPct val="90000"/>
        </a:lnSpc>
        <a:spcBef>
          <a:spcPct val="0"/>
        </a:spcBef>
        <a:spcAft>
          <a:spcPts val="0"/>
        </a:spcAft>
        <a:defRPr sz="2000" kern="1200">
          <a:solidFill>
            <a:srgbClr val="FF6600"/>
          </a:solidFill>
          <a:latin typeface="Helvetica 75 Bold" panose="020B0804020202020204" pitchFamily="34" charset="0"/>
          <a:ea typeface="ＭＳ Ｐゴシック" pitchFamily="34" charset="-128"/>
          <a:cs typeface="+mj-cs"/>
        </a:defRPr>
      </a:lvl1pPr>
      <a:lvl2pPr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2pPr>
      <a:lvl3pPr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3pPr>
      <a:lvl4pPr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4pPr>
      <a:lvl5pPr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5pPr>
      <a:lvl6pPr marL="457200"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6pPr>
      <a:lvl7pPr marL="914400"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7pPr>
      <a:lvl8pPr marL="1371600"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8pPr>
      <a:lvl9pPr marL="1828800"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9pPr>
    </p:titleStyle>
    <p:bodyStyle>
      <a:lvl1pPr algn="l" defTabSz="514350" rtl="0" eaLnBrk="1" fontAlgn="base" hangingPunct="1">
        <a:lnSpc>
          <a:spcPct val="90000"/>
        </a:lnSpc>
        <a:spcBef>
          <a:spcPct val="0"/>
        </a:spcBef>
        <a:spcAft>
          <a:spcPts val="800"/>
        </a:spcAft>
        <a:buFont typeface="Arial" pitchFamily="34" charset="0"/>
        <a:defRPr sz="1400" kern="1200" baseline="0">
          <a:solidFill>
            <a:srgbClr val="FF6600"/>
          </a:solidFill>
          <a:latin typeface="Helvetica 75 Bold" panose="020B0804020202020204" pitchFamily="34" charset="0"/>
          <a:ea typeface="ＭＳ Ｐゴシック" pitchFamily="34" charset="-128"/>
          <a:cs typeface="+mn-cs"/>
        </a:defRPr>
      </a:lvl1pPr>
      <a:lvl2pPr algn="l" defTabSz="514350" rtl="0" eaLnBrk="1" fontAlgn="base" hangingPunct="1">
        <a:lnSpc>
          <a:spcPct val="90000"/>
        </a:lnSpc>
        <a:spcBef>
          <a:spcPct val="0"/>
        </a:spcBef>
        <a:spcAft>
          <a:spcPts val="800"/>
        </a:spcAft>
        <a:buFont typeface="Arial" pitchFamily="34" charset="0"/>
        <a:defRPr sz="1400" kern="1200">
          <a:solidFill>
            <a:schemeClr val="tx1"/>
          </a:solidFill>
          <a:latin typeface="Helvetica 75 Bold" panose="020B0804020202020204" pitchFamily="34" charset="0"/>
          <a:ea typeface="ＭＳ Ｐゴシック" pitchFamily="34" charset="-128"/>
          <a:cs typeface="+mn-cs"/>
        </a:defRPr>
      </a:lvl2pPr>
      <a:lvl3pPr marL="133350" indent="-133350" algn="l" defTabSz="514350" rtl="0" eaLnBrk="1" fontAlgn="base" hangingPunct="1">
        <a:lnSpc>
          <a:spcPct val="90000"/>
        </a:lnSpc>
        <a:spcBef>
          <a:spcPct val="0"/>
        </a:spcBef>
        <a:spcAft>
          <a:spcPts val="800"/>
        </a:spcAft>
        <a:buClr>
          <a:schemeClr val="tx1"/>
        </a:buClr>
        <a:buFont typeface="Helvetica 75" panose="020B0804020202020204" pitchFamily="34" charset="0"/>
        <a:buChar char="−"/>
        <a:defRPr sz="1400" kern="1200">
          <a:solidFill>
            <a:schemeClr val="tx1"/>
          </a:solidFill>
          <a:latin typeface="Helvetica 75 Bold" panose="020B0804020202020204" pitchFamily="34" charset="0"/>
          <a:ea typeface="ＭＳ Ｐゴシック" pitchFamily="34" charset="-128"/>
          <a:cs typeface="+mn-cs"/>
        </a:defRPr>
      </a:lvl3pPr>
      <a:lvl4pPr marL="271463" indent="-134938" algn="l" defTabSz="514350" rtl="0" eaLnBrk="1" fontAlgn="base" hangingPunct="1">
        <a:lnSpc>
          <a:spcPct val="90000"/>
        </a:lnSpc>
        <a:spcBef>
          <a:spcPct val="0"/>
        </a:spcBef>
        <a:spcAft>
          <a:spcPts val="800"/>
        </a:spcAft>
        <a:buClr>
          <a:schemeClr val="tx1"/>
        </a:buClr>
        <a:buFont typeface="Helvetica 75" panose="020B0804020202020204" pitchFamily="34" charset="0"/>
        <a:buChar char="−"/>
        <a:defRPr sz="1400" kern="1200">
          <a:solidFill>
            <a:schemeClr val="tx1"/>
          </a:solidFill>
          <a:latin typeface="Helvetica 75 Bold" panose="020B0804020202020204" pitchFamily="34" charset="0"/>
          <a:ea typeface="ＭＳ Ｐゴシック" pitchFamily="34" charset="-128"/>
          <a:cs typeface="+mn-cs"/>
        </a:defRPr>
      </a:lvl4pPr>
      <a:lvl5pPr marL="406400" indent="-134938" algn="l" defTabSz="514350" rtl="0" eaLnBrk="1" fontAlgn="base" hangingPunct="1">
        <a:lnSpc>
          <a:spcPct val="90000"/>
        </a:lnSpc>
        <a:spcBef>
          <a:spcPct val="0"/>
        </a:spcBef>
        <a:spcAft>
          <a:spcPts val="800"/>
        </a:spcAft>
        <a:buClr>
          <a:schemeClr val="tx1"/>
        </a:buClr>
        <a:buFont typeface="Helvetica 75" panose="020B0804020202020204" pitchFamily="34" charset="0"/>
        <a:buChar char="−"/>
        <a:defRPr sz="1400" kern="1200">
          <a:solidFill>
            <a:schemeClr val="tx1"/>
          </a:solidFill>
          <a:latin typeface="Helvetica 75 Bold" panose="020B0804020202020204" pitchFamily="34" charset="0"/>
          <a:ea typeface="ＭＳ Ｐゴシック" pitchFamily="34" charset="-128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5A902D49-BCF0-608D-1741-110B5DBDF42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18394126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16" imgW="395" imgH="394" progId="TCLayout.ActiveDocument.1">
                  <p:embed/>
                </p:oleObj>
              </mc:Choice>
              <mc:Fallback>
                <p:oleObj name="Diapositive think-cell" r:id="rId16" imgW="395" imgH="394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A902D49-BCF0-608D-1741-110B5DBDF42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339725" y="339724"/>
            <a:ext cx="8470900" cy="621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noProof="0" dirty="0"/>
              <a:t>Cliquez ici pour saisir le titre principal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36550" y="1304385"/>
            <a:ext cx="8474075" cy="3162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dirty="0"/>
              <a:t>Modifiez le texte du masque</a:t>
            </a:r>
          </a:p>
          <a:p>
            <a:pPr lvl="1"/>
            <a:r>
              <a:rPr lang="fr-FR" altLang="en-US" dirty="0"/>
              <a:t>Deuxième niveau</a:t>
            </a:r>
          </a:p>
          <a:p>
            <a:pPr lvl="2"/>
            <a:r>
              <a:rPr lang="fr-FR" altLang="en-US" dirty="0"/>
              <a:t>Troisième niveau</a:t>
            </a:r>
          </a:p>
          <a:p>
            <a:pPr lvl="3"/>
            <a:r>
              <a:rPr lang="fr-FR" altLang="en-US" dirty="0"/>
              <a:t>Quatrième niveau</a:t>
            </a:r>
          </a:p>
          <a:p>
            <a:pPr lvl="4"/>
            <a:r>
              <a:rPr lang="fr-FR" altLang="en-US" dirty="0"/>
              <a:t>Cinquième niveau</a:t>
            </a:r>
            <a:endParaRPr lang="en-GB" altLang="en-US" dirty="0"/>
          </a:p>
        </p:txBody>
      </p:sp>
      <p:sp>
        <p:nvSpPr>
          <p:cNvPr id="4" name="Text Placeholder 10"/>
          <p:cNvSpPr txBox="1">
            <a:spLocks/>
          </p:cNvSpPr>
          <p:nvPr/>
        </p:nvSpPr>
        <p:spPr>
          <a:xfrm>
            <a:off x="336550" y="4471988"/>
            <a:ext cx="275010" cy="334961"/>
          </a:xfrm>
          <a:prstGeom prst="rect">
            <a:avLst/>
          </a:prstGeom>
        </p:spPr>
        <p:txBody>
          <a:bodyPr wrap="square" lIns="0" tIns="0" rIns="0" bIns="0" anchor="b">
            <a:norm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/>
              </a:buClr>
              <a:buSzTx/>
              <a:buFont typeface="Helvetica 75" panose="020B0804020202020204" pitchFamily="34" charset="0"/>
              <a:buNone/>
              <a:tabLst/>
              <a:defRPr lang="fr-FR" sz="1200" kern="1200" baseline="0" dirty="0" smtClean="0">
                <a:solidFill>
                  <a:schemeClr val="tx1">
                    <a:lumMod val="50000"/>
                  </a:schemeClr>
                </a:solidFill>
                <a:latin typeface="Helvetica 75" panose="020B0804020202020204" pitchFamily="34" charset="0"/>
                <a:ea typeface="+mn-ea"/>
                <a:cs typeface="+mn-cs"/>
              </a:defRPr>
            </a:lvl1pPr>
            <a:lvl2pPr marL="688975" indent="-231775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baseline="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2pPr>
            <a:lvl3pPr marL="1244600" indent="-28575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baseline="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3pPr>
            <a:lvl4pPr marL="1663700" indent="-28575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4pPr>
            <a:lvl5pPr marL="2251075" indent="-59690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dirty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5000"/>
              </a:lnSpc>
              <a:spcAft>
                <a:spcPts val="1200"/>
              </a:spcAft>
              <a:buClr>
                <a:srgbClr val="FFFFFF"/>
              </a:buClr>
              <a:defRPr/>
            </a:pPr>
            <a:fld id="{8702007A-2642-4DC4-A457-FD791426C840}" type="slidenum">
              <a:rPr lang="en-GB" sz="800">
                <a:solidFill>
                  <a:srgbClr val="000000"/>
                </a:solidFill>
                <a:latin typeface="Helvetica 75 Bold" panose="020B0804020202020204" pitchFamily="34" charset="0"/>
              </a:rPr>
              <a:pPr>
                <a:lnSpc>
                  <a:spcPct val="85000"/>
                </a:lnSpc>
                <a:spcAft>
                  <a:spcPts val="1200"/>
                </a:spcAft>
                <a:buClr>
                  <a:srgbClr val="FFFFFF"/>
                </a:buClr>
                <a:defRPr/>
              </a:pPr>
              <a:t>‹N°›</a:t>
            </a:fld>
            <a:endParaRPr lang="en-GB" sz="800">
              <a:solidFill>
                <a:srgbClr val="000000"/>
              </a:solidFill>
              <a:latin typeface="Helvetica 75 Bold" panose="020B0804020202020204" pitchFamily="34" charset="0"/>
            </a:endParaRPr>
          </a:p>
        </p:txBody>
      </p:sp>
      <p:sp>
        <p:nvSpPr>
          <p:cNvPr id="5" name="Text Placeholder 10"/>
          <p:cNvSpPr txBox="1">
            <a:spLocks/>
          </p:cNvSpPr>
          <p:nvPr/>
        </p:nvSpPr>
        <p:spPr>
          <a:xfrm>
            <a:off x="656231" y="4467225"/>
            <a:ext cx="8151220" cy="339726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/>
              </a:buClr>
              <a:buSzTx/>
              <a:buFont typeface="Helvetica 75" panose="020B0804020202020204" pitchFamily="34" charset="0"/>
              <a:buNone/>
              <a:tabLst/>
              <a:defRPr lang="fr-FR" sz="1200" kern="1200" baseline="0" dirty="0" smtClean="0">
                <a:solidFill>
                  <a:schemeClr val="tx1">
                    <a:lumMod val="50000"/>
                  </a:schemeClr>
                </a:solidFill>
                <a:latin typeface="Helvetica 75" panose="020B0804020202020204" pitchFamily="34" charset="0"/>
                <a:ea typeface="+mn-ea"/>
                <a:cs typeface="+mn-cs"/>
              </a:defRPr>
            </a:lvl1pPr>
            <a:lvl2pPr marL="688975" indent="-231775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baseline="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2pPr>
            <a:lvl3pPr marL="1244600" indent="-28575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baseline="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3pPr>
            <a:lvl4pPr marL="1663700" indent="-28575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4pPr>
            <a:lvl5pPr marL="2251075" indent="-59690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dirty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5000"/>
              </a:lnSpc>
              <a:spcAft>
                <a:spcPts val="1200"/>
              </a:spcAft>
              <a:buClr>
                <a:srgbClr val="FFFFFF"/>
              </a:buClr>
              <a:defRPr/>
            </a:pPr>
            <a:r>
              <a:rPr lang="en-GB" sz="800">
                <a:solidFill>
                  <a:srgbClr val="FF6600"/>
                </a:solidFill>
                <a:latin typeface="Helvetica 75 Bold" panose="020B0804020202020204" pitchFamily="34" charset="0"/>
              </a:rPr>
              <a:t>Interne Orange</a:t>
            </a:r>
          </a:p>
        </p:txBody>
      </p:sp>
      <p:sp>
        <p:nvSpPr>
          <p:cNvPr id="2" name="MSIPCMContentMarking" descr="{&quot;HashCode&quot;:-309203560,&quot;Placement&quot;:&quot;Footer&quot;,&quot;Top&quot;:388.8,&quot;Left&quot;:315.058655,&quot;SlideWidth&quot;:720,&quot;SlideHeight&quot;:405}">
            <a:extLst>
              <a:ext uri="{FF2B5EF4-FFF2-40B4-BE49-F238E27FC236}">
                <a16:creationId xmlns:a16="http://schemas.microsoft.com/office/drawing/2014/main" id="{8752CC44-738F-4BFE-AE57-54C67F28B3A3}"/>
              </a:ext>
            </a:extLst>
          </p:cNvPr>
          <p:cNvSpPr txBox="1"/>
          <p:nvPr userDrawn="1"/>
        </p:nvSpPr>
        <p:spPr>
          <a:xfrm>
            <a:off x="4001245" y="4937760"/>
            <a:ext cx="1141510" cy="20574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fr-FR" sz="800">
                <a:solidFill>
                  <a:srgbClr val="ED7D31"/>
                </a:solidFill>
                <a:latin typeface="Helvetica 75 Bold" panose="020B0804020202020204" pitchFamily="34" charset="0"/>
              </a:rPr>
              <a:t>Orange Restricted</a:t>
            </a:r>
          </a:p>
        </p:txBody>
      </p:sp>
    </p:spTree>
    <p:extLst>
      <p:ext uri="{BB962C8B-B14F-4D97-AF65-F5344CB8AC3E}">
        <p14:creationId xmlns:p14="http://schemas.microsoft.com/office/powerpoint/2010/main" val="1273855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  <p:sldLayoutId id="2147483842" r:id="rId12"/>
    <p:sldLayoutId id="2147483843" r:id="rId13"/>
  </p:sldLayoutIdLst>
  <p:transition spd="med">
    <p:fade/>
  </p:transition>
  <p:hf hdr="0"/>
  <p:txStyles>
    <p:titleStyle>
      <a:lvl1pPr algn="l" defTabSz="514350" rtl="0" eaLnBrk="1" fontAlgn="base" hangingPunct="1">
        <a:lnSpc>
          <a:spcPct val="90000"/>
        </a:lnSpc>
        <a:spcBef>
          <a:spcPct val="0"/>
        </a:spcBef>
        <a:spcAft>
          <a:spcPts val="0"/>
        </a:spcAft>
        <a:defRPr sz="2000" kern="1200">
          <a:solidFill>
            <a:srgbClr val="FF6600"/>
          </a:solidFill>
          <a:latin typeface="Helvetica 75 Bold" panose="020B0804020202020204" pitchFamily="34" charset="0"/>
          <a:ea typeface="ＭＳ Ｐゴシック" pitchFamily="34" charset="-128"/>
          <a:cs typeface="+mj-cs"/>
        </a:defRPr>
      </a:lvl1pPr>
      <a:lvl2pPr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2pPr>
      <a:lvl3pPr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3pPr>
      <a:lvl4pPr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4pPr>
      <a:lvl5pPr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5pPr>
      <a:lvl6pPr marL="457200"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6pPr>
      <a:lvl7pPr marL="914400"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7pPr>
      <a:lvl8pPr marL="1371600"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8pPr>
      <a:lvl9pPr marL="1828800"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9pPr>
    </p:titleStyle>
    <p:bodyStyle>
      <a:lvl1pPr algn="l" defTabSz="514350" rtl="0" eaLnBrk="1" fontAlgn="base" hangingPunct="1">
        <a:lnSpc>
          <a:spcPct val="90000"/>
        </a:lnSpc>
        <a:spcBef>
          <a:spcPct val="0"/>
        </a:spcBef>
        <a:spcAft>
          <a:spcPts val="800"/>
        </a:spcAft>
        <a:buFont typeface="Arial" pitchFamily="34" charset="0"/>
        <a:defRPr sz="1400" kern="1200" baseline="0">
          <a:solidFill>
            <a:srgbClr val="FF6600"/>
          </a:solidFill>
          <a:latin typeface="Helvetica 75 Bold" panose="020B0804020202020204" pitchFamily="34" charset="0"/>
          <a:ea typeface="ＭＳ Ｐゴシック" pitchFamily="34" charset="-128"/>
          <a:cs typeface="+mn-cs"/>
        </a:defRPr>
      </a:lvl1pPr>
      <a:lvl2pPr algn="l" defTabSz="514350" rtl="0" eaLnBrk="1" fontAlgn="base" hangingPunct="1">
        <a:lnSpc>
          <a:spcPct val="90000"/>
        </a:lnSpc>
        <a:spcBef>
          <a:spcPct val="0"/>
        </a:spcBef>
        <a:spcAft>
          <a:spcPts val="800"/>
        </a:spcAft>
        <a:buFont typeface="Arial" pitchFamily="34" charset="0"/>
        <a:defRPr sz="1400" kern="1200">
          <a:solidFill>
            <a:schemeClr val="tx1"/>
          </a:solidFill>
          <a:latin typeface="Helvetica 75 Bold" panose="020B0804020202020204" pitchFamily="34" charset="0"/>
          <a:ea typeface="ＭＳ Ｐゴシック" pitchFamily="34" charset="-128"/>
          <a:cs typeface="+mn-cs"/>
        </a:defRPr>
      </a:lvl2pPr>
      <a:lvl3pPr marL="133350" indent="-133350" algn="l" defTabSz="514350" rtl="0" eaLnBrk="1" fontAlgn="base" hangingPunct="1">
        <a:lnSpc>
          <a:spcPct val="90000"/>
        </a:lnSpc>
        <a:spcBef>
          <a:spcPct val="0"/>
        </a:spcBef>
        <a:spcAft>
          <a:spcPts val="800"/>
        </a:spcAft>
        <a:buClr>
          <a:schemeClr val="tx1"/>
        </a:buClr>
        <a:buFont typeface="Helvetica 75" panose="020B0804020202020204" pitchFamily="34" charset="0"/>
        <a:buChar char="−"/>
        <a:defRPr sz="1400" kern="1200">
          <a:solidFill>
            <a:schemeClr val="tx1"/>
          </a:solidFill>
          <a:latin typeface="Helvetica 75 Bold" panose="020B0804020202020204" pitchFamily="34" charset="0"/>
          <a:ea typeface="ＭＳ Ｐゴシック" pitchFamily="34" charset="-128"/>
          <a:cs typeface="+mn-cs"/>
        </a:defRPr>
      </a:lvl3pPr>
      <a:lvl4pPr marL="271463" indent="-134938" algn="l" defTabSz="514350" rtl="0" eaLnBrk="1" fontAlgn="base" hangingPunct="1">
        <a:lnSpc>
          <a:spcPct val="90000"/>
        </a:lnSpc>
        <a:spcBef>
          <a:spcPct val="0"/>
        </a:spcBef>
        <a:spcAft>
          <a:spcPts val="800"/>
        </a:spcAft>
        <a:buClr>
          <a:schemeClr val="tx1"/>
        </a:buClr>
        <a:buFont typeface="Helvetica 75" panose="020B0804020202020204" pitchFamily="34" charset="0"/>
        <a:buChar char="−"/>
        <a:defRPr sz="1400" kern="1200">
          <a:solidFill>
            <a:schemeClr val="tx1"/>
          </a:solidFill>
          <a:latin typeface="Helvetica 75 Bold" panose="020B0804020202020204" pitchFamily="34" charset="0"/>
          <a:ea typeface="ＭＳ Ｐゴシック" pitchFamily="34" charset="-128"/>
          <a:cs typeface="+mn-cs"/>
        </a:defRPr>
      </a:lvl4pPr>
      <a:lvl5pPr marL="406400" indent="-134938" algn="l" defTabSz="514350" rtl="0" eaLnBrk="1" fontAlgn="base" hangingPunct="1">
        <a:lnSpc>
          <a:spcPct val="90000"/>
        </a:lnSpc>
        <a:spcBef>
          <a:spcPct val="0"/>
        </a:spcBef>
        <a:spcAft>
          <a:spcPts val="800"/>
        </a:spcAft>
        <a:buClr>
          <a:schemeClr val="tx1"/>
        </a:buClr>
        <a:buFont typeface="Helvetica 75" panose="020B0804020202020204" pitchFamily="34" charset="0"/>
        <a:buChar char="−"/>
        <a:defRPr sz="1400" kern="1200">
          <a:solidFill>
            <a:schemeClr val="tx1"/>
          </a:solidFill>
          <a:latin typeface="Helvetica 75 Bold" panose="020B0804020202020204" pitchFamily="34" charset="0"/>
          <a:ea typeface="ＭＳ Ｐゴシック" pitchFamily="34" charset="-128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8FED6023-3889-D579-2CF9-7434FAE0A07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22389754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12" imgW="395" imgH="394" progId="TCLayout.ActiveDocument.1">
                  <p:embed/>
                </p:oleObj>
              </mc:Choice>
              <mc:Fallback>
                <p:oleObj name="Diapositive think-cell" r:id="rId12" imgW="395" imgH="394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FED6023-3889-D579-2CF9-7434FAE0A07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339725" y="339724"/>
            <a:ext cx="8470900" cy="621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noProof="0" dirty="0"/>
              <a:t>Cliquez ici pour saisir le titre principal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36550" y="1304385"/>
            <a:ext cx="8474075" cy="3162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dirty="0"/>
              <a:t>Modifiez le texte du masque</a:t>
            </a:r>
          </a:p>
          <a:p>
            <a:pPr lvl="1"/>
            <a:r>
              <a:rPr lang="fr-FR" altLang="en-US" dirty="0"/>
              <a:t>Deuxième niveau</a:t>
            </a:r>
          </a:p>
          <a:p>
            <a:pPr lvl="2"/>
            <a:r>
              <a:rPr lang="fr-FR" altLang="en-US" dirty="0"/>
              <a:t>Troisième niveau</a:t>
            </a:r>
          </a:p>
          <a:p>
            <a:pPr lvl="3"/>
            <a:r>
              <a:rPr lang="fr-FR" altLang="en-US" dirty="0"/>
              <a:t>Quatrième niveau</a:t>
            </a:r>
          </a:p>
          <a:p>
            <a:pPr lvl="4"/>
            <a:r>
              <a:rPr lang="fr-FR" altLang="en-US" dirty="0"/>
              <a:t>Cinquième niveau</a:t>
            </a:r>
            <a:endParaRPr lang="en-GB" altLang="en-US" dirty="0"/>
          </a:p>
        </p:txBody>
      </p:sp>
      <p:sp>
        <p:nvSpPr>
          <p:cNvPr id="2" name="MSIPCMContentMarking" descr="{&quot;HashCode&quot;:-309203560,&quot;Placement&quot;:&quot;Footer&quot;,&quot;Top&quot;:388.8,&quot;Left&quot;:315.058655,&quot;SlideWidth&quot;:720,&quot;SlideHeight&quot;:405}">
            <a:extLst>
              <a:ext uri="{FF2B5EF4-FFF2-40B4-BE49-F238E27FC236}">
                <a16:creationId xmlns:a16="http://schemas.microsoft.com/office/drawing/2014/main" id="{62353A21-9BC2-4D91-9EBF-AB7FF2BAE179}"/>
              </a:ext>
            </a:extLst>
          </p:cNvPr>
          <p:cNvSpPr txBox="1"/>
          <p:nvPr userDrawn="1"/>
        </p:nvSpPr>
        <p:spPr>
          <a:xfrm>
            <a:off x="4001245" y="4937760"/>
            <a:ext cx="1141510" cy="20574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fr-FR" sz="800">
                <a:solidFill>
                  <a:srgbClr val="ED7D31"/>
                </a:solidFill>
                <a:latin typeface="Helvetica 75 Bold" panose="020B0804020202020204" pitchFamily="34" charset="0"/>
              </a:rPr>
              <a:t>Orange Restricted</a:t>
            </a:r>
          </a:p>
        </p:txBody>
      </p:sp>
    </p:spTree>
    <p:extLst>
      <p:ext uri="{BB962C8B-B14F-4D97-AF65-F5344CB8AC3E}">
        <p14:creationId xmlns:p14="http://schemas.microsoft.com/office/powerpoint/2010/main" val="27461364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</p:sldLayoutIdLst>
  <p:transition spd="med">
    <p:fade/>
  </p:transition>
  <p:hf hdr="0"/>
  <p:txStyles>
    <p:titleStyle>
      <a:lvl1pPr algn="l" defTabSz="514350" rtl="0" eaLnBrk="1" fontAlgn="base" hangingPunct="1">
        <a:lnSpc>
          <a:spcPct val="90000"/>
        </a:lnSpc>
        <a:spcBef>
          <a:spcPct val="0"/>
        </a:spcBef>
        <a:spcAft>
          <a:spcPts val="0"/>
        </a:spcAft>
        <a:defRPr sz="2000" kern="1200">
          <a:solidFill>
            <a:srgbClr val="FF6600"/>
          </a:solidFill>
          <a:latin typeface="Helvetica 75 Bold" panose="020B0804020202020204" pitchFamily="34" charset="0"/>
          <a:ea typeface="ＭＳ Ｐゴシック" pitchFamily="34" charset="-128"/>
          <a:cs typeface="+mj-cs"/>
        </a:defRPr>
      </a:lvl1pPr>
      <a:lvl2pPr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2pPr>
      <a:lvl3pPr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3pPr>
      <a:lvl4pPr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4pPr>
      <a:lvl5pPr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5pPr>
      <a:lvl6pPr marL="457200"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6pPr>
      <a:lvl7pPr marL="914400"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7pPr>
      <a:lvl8pPr marL="1371600"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8pPr>
      <a:lvl9pPr marL="1828800"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9pPr>
    </p:titleStyle>
    <p:bodyStyle>
      <a:lvl1pPr marL="173038" indent="-173038" algn="l" defTabSz="514350" rtl="0" eaLnBrk="1" fontAlgn="base" hangingPunct="1">
        <a:lnSpc>
          <a:spcPct val="90000"/>
        </a:lnSpc>
        <a:spcBef>
          <a:spcPct val="0"/>
        </a:spcBef>
        <a:spcAft>
          <a:spcPts val="800"/>
        </a:spcAft>
        <a:buClr>
          <a:srgbClr val="FF6600"/>
        </a:buClr>
        <a:buFont typeface="Wingdings" panose="05000000000000000000" pitchFamily="2" charset="2"/>
        <a:buChar char="§"/>
        <a:defRPr sz="1400" kern="1200" baseline="0">
          <a:solidFill>
            <a:schemeClr val="tx1"/>
          </a:solidFill>
          <a:latin typeface="Helvetica 75 Bold" panose="020B0804020202020204" pitchFamily="34" charset="0"/>
          <a:ea typeface="ＭＳ Ｐゴシック" pitchFamily="34" charset="-128"/>
          <a:cs typeface="+mn-cs"/>
        </a:defRPr>
      </a:lvl1pPr>
      <a:lvl2pPr marL="346075" indent="-173038" algn="l" defTabSz="514350" rtl="0" eaLnBrk="1" fontAlgn="base" hangingPunct="1">
        <a:lnSpc>
          <a:spcPct val="90000"/>
        </a:lnSpc>
        <a:spcBef>
          <a:spcPct val="0"/>
        </a:spcBef>
        <a:spcAft>
          <a:spcPts val="800"/>
        </a:spcAft>
        <a:buFont typeface="Helvetica 75 Bold" panose="020B0804020202020204" pitchFamily="34" charset="0"/>
        <a:buChar char="−"/>
        <a:defRPr sz="1400" kern="1200">
          <a:solidFill>
            <a:schemeClr val="tx1"/>
          </a:solidFill>
          <a:latin typeface="Helvetica 75 Bold" panose="020B0804020202020204" pitchFamily="34" charset="0"/>
          <a:ea typeface="ＭＳ Ｐゴシック" pitchFamily="34" charset="-128"/>
          <a:cs typeface="+mn-cs"/>
        </a:defRPr>
      </a:lvl2pPr>
      <a:lvl3pPr marL="512763" indent="-166688" algn="l" defTabSz="514350" rtl="0" eaLnBrk="1" fontAlgn="base" hangingPunct="1">
        <a:lnSpc>
          <a:spcPct val="90000"/>
        </a:lnSpc>
        <a:spcBef>
          <a:spcPct val="0"/>
        </a:spcBef>
        <a:spcAft>
          <a:spcPts val="800"/>
        </a:spcAft>
        <a:buClr>
          <a:schemeClr val="tx1"/>
        </a:buClr>
        <a:buFont typeface="Helvetica 75" panose="020B0804020202020204" pitchFamily="34" charset="0"/>
        <a:buChar char="−"/>
        <a:defRPr sz="1400" kern="1200">
          <a:solidFill>
            <a:schemeClr val="tx1"/>
          </a:solidFill>
          <a:latin typeface="Helvetica 75 Bold" panose="020B0804020202020204" pitchFamily="34" charset="0"/>
          <a:ea typeface="ＭＳ Ｐゴシック" pitchFamily="34" charset="-128"/>
          <a:cs typeface="+mn-cs"/>
        </a:defRPr>
      </a:lvl3pPr>
      <a:lvl4pPr marL="690563" indent="-173038" algn="l" defTabSz="514350" rtl="0" eaLnBrk="1" fontAlgn="base" hangingPunct="1">
        <a:lnSpc>
          <a:spcPct val="90000"/>
        </a:lnSpc>
        <a:spcBef>
          <a:spcPct val="0"/>
        </a:spcBef>
        <a:spcAft>
          <a:spcPts val="800"/>
        </a:spcAft>
        <a:buClr>
          <a:schemeClr val="tx1"/>
        </a:buClr>
        <a:buFont typeface="Helvetica 75" panose="020B0804020202020204" pitchFamily="34" charset="0"/>
        <a:buChar char="−"/>
        <a:defRPr sz="1400" kern="1200">
          <a:solidFill>
            <a:schemeClr val="tx1"/>
          </a:solidFill>
          <a:latin typeface="Helvetica 75 Bold" panose="020B0804020202020204" pitchFamily="34" charset="0"/>
          <a:ea typeface="ＭＳ Ｐゴシック" pitchFamily="34" charset="-128"/>
          <a:cs typeface="+mn-cs"/>
        </a:defRPr>
      </a:lvl4pPr>
      <a:lvl5pPr marL="858838" indent="-168275" algn="l" defTabSz="514350" rtl="0" eaLnBrk="1" fontAlgn="base" hangingPunct="1">
        <a:lnSpc>
          <a:spcPct val="90000"/>
        </a:lnSpc>
        <a:spcBef>
          <a:spcPct val="0"/>
        </a:spcBef>
        <a:spcAft>
          <a:spcPts val="800"/>
        </a:spcAft>
        <a:buClr>
          <a:schemeClr val="tx1"/>
        </a:buClr>
        <a:buFont typeface="Helvetica 75" panose="020B0804020202020204" pitchFamily="34" charset="0"/>
        <a:buChar char="−"/>
        <a:defRPr sz="1400" kern="1200">
          <a:solidFill>
            <a:schemeClr val="tx1"/>
          </a:solidFill>
          <a:latin typeface="Helvetica 75 Bold" panose="020B0804020202020204" pitchFamily="34" charset="0"/>
          <a:ea typeface="ＭＳ Ｐゴシック" pitchFamily="34" charset="-128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B24DD31E-CC16-7A25-01F3-C5402355535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56120146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12" imgW="395" imgH="394" progId="TCLayout.ActiveDocument.1">
                  <p:embed/>
                </p:oleObj>
              </mc:Choice>
              <mc:Fallback>
                <p:oleObj name="Diapositive think-cell" r:id="rId12" imgW="395" imgH="394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24DD31E-CC16-7A25-01F3-C5402355535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339725" y="339724"/>
            <a:ext cx="8470900" cy="621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noProof="0" dirty="0"/>
              <a:t>Cliquez ici pour saisir le titre principal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36550" y="1304385"/>
            <a:ext cx="8474075" cy="3162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dirty="0"/>
              <a:t>Modifiez le texte du masque</a:t>
            </a:r>
          </a:p>
          <a:p>
            <a:pPr lvl="1"/>
            <a:r>
              <a:rPr lang="fr-FR" altLang="en-US" dirty="0"/>
              <a:t>Deuxième niveau</a:t>
            </a:r>
          </a:p>
          <a:p>
            <a:pPr lvl="2"/>
            <a:r>
              <a:rPr lang="fr-FR" altLang="en-US" dirty="0"/>
              <a:t>Troisième niveau</a:t>
            </a:r>
          </a:p>
          <a:p>
            <a:pPr lvl="3"/>
            <a:r>
              <a:rPr lang="fr-FR" altLang="en-US" dirty="0"/>
              <a:t>Quatrième niveau</a:t>
            </a:r>
          </a:p>
          <a:p>
            <a:pPr lvl="4"/>
            <a:r>
              <a:rPr lang="fr-FR" altLang="en-US" dirty="0"/>
              <a:t>Cinquième niveau</a:t>
            </a:r>
            <a:endParaRPr lang="en-GB" altLang="en-US" dirty="0"/>
          </a:p>
        </p:txBody>
      </p:sp>
      <p:sp>
        <p:nvSpPr>
          <p:cNvPr id="5" name="Text Placeholder 10"/>
          <p:cNvSpPr txBox="1">
            <a:spLocks/>
          </p:cNvSpPr>
          <p:nvPr/>
        </p:nvSpPr>
        <p:spPr>
          <a:xfrm>
            <a:off x="323528" y="4659982"/>
            <a:ext cx="8151220" cy="339726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/>
              </a:buClr>
              <a:buSzTx/>
              <a:buFont typeface="Helvetica 75" panose="020B0804020202020204" pitchFamily="34" charset="0"/>
              <a:buNone/>
              <a:tabLst/>
              <a:defRPr lang="fr-FR" sz="1200" kern="1200" baseline="0" dirty="0" smtClean="0">
                <a:solidFill>
                  <a:schemeClr val="tx1">
                    <a:lumMod val="50000"/>
                  </a:schemeClr>
                </a:solidFill>
                <a:latin typeface="Helvetica 75" panose="020B0804020202020204" pitchFamily="34" charset="0"/>
                <a:ea typeface="+mn-ea"/>
                <a:cs typeface="+mn-cs"/>
              </a:defRPr>
            </a:lvl1pPr>
            <a:lvl2pPr marL="688975" indent="-231775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baseline="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2pPr>
            <a:lvl3pPr marL="1244600" indent="-28575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baseline="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3pPr>
            <a:lvl4pPr marL="1663700" indent="-28575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4pPr>
            <a:lvl5pPr marL="2251075" indent="-59690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dirty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SzTx/>
              <a:buFont typeface="Helvetica 75" panose="020B0804020202020204" pitchFamily="34" charset="0"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Helvetica 75 Bold" panose="020B0804020202020204" pitchFamily="34" charset="0"/>
                <a:ea typeface="+mn-ea"/>
                <a:cs typeface="+mn-cs"/>
              </a:rPr>
              <a:t>Interne Orange</a:t>
            </a:r>
          </a:p>
        </p:txBody>
      </p:sp>
      <p:sp>
        <p:nvSpPr>
          <p:cNvPr id="2" name="MSIPCMContentMarking" descr="{&quot;HashCode&quot;:-309203560,&quot;Placement&quot;:&quot;Footer&quot;,&quot;Top&quot;:388.8,&quot;Left&quot;:315.058655,&quot;SlideWidth&quot;:720,&quot;SlideHeight&quot;:405}">
            <a:extLst>
              <a:ext uri="{FF2B5EF4-FFF2-40B4-BE49-F238E27FC236}">
                <a16:creationId xmlns:a16="http://schemas.microsoft.com/office/drawing/2014/main" id="{CD936276-C3FC-4A2F-8766-CEF63B1BACE4}"/>
              </a:ext>
            </a:extLst>
          </p:cNvPr>
          <p:cNvSpPr txBox="1"/>
          <p:nvPr userDrawn="1"/>
        </p:nvSpPr>
        <p:spPr>
          <a:xfrm>
            <a:off x="4001245" y="4937760"/>
            <a:ext cx="1141510" cy="20574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fr-FR" sz="800">
                <a:solidFill>
                  <a:srgbClr val="ED7D31"/>
                </a:solidFill>
                <a:latin typeface="Helvetica 75 Bold" panose="020B0804020202020204" pitchFamily="34" charset="0"/>
              </a:rPr>
              <a:t>Orange Restricted</a:t>
            </a:r>
          </a:p>
        </p:txBody>
      </p:sp>
    </p:spTree>
    <p:extLst>
      <p:ext uri="{BB962C8B-B14F-4D97-AF65-F5344CB8AC3E}">
        <p14:creationId xmlns:p14="http://schemas.microsoft.com/office/powerpoint/2010/main" val="18336542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</p:sldLayoutIdLst>
  <p:transition spd="med">
    <p:fade/>
  </p:transition>
  <p:hf hdr="0"/>
  <p:txStyles>
    <p:titleStyle>
      <a:lvl1pPr algn="l" defTabSz="514350" rtl="0" eaLnBrk="1" fontAlgn="base" hangingPunct="1">
        <a:lnSpc>
          <a:spcPct val="90000"/>
        </a:lnSpc>
        <a:spcBef>
          <a:spcPct val="0"/>
        </a:spcBef>
        <a:spcAft>
          <a:spcPts val="0"/>
        </a:spcAft>
        <a:defRPr sz="2000" kern="1200">
          <a:solidFill>
            <a:srgbClr val="FF6600"/>
          </a:solidFill>
          <a:latin typeface="Helvetica 75 Bold" panose="020B0804020202020204" pitchFamily="34" charset="0"/>
          <a:ea typeface="ＭＳ Ｐゴシック" pitchFamily="34" charset="-128"/>
          <a:cs typeface="+mj-cs"/>
        </a:defRPr>
      </a:lvl1pPr>
      <a:lvl2pPr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2pPr>
      <a:lvl3pPr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3pPr>
      <a:lvl4pPr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4pPr>
      <a:lvl5pPr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5pPr>
      <a:lvl6pPr marL="457200"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6pPr>
      <a:lvl7pPr marL="914400"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7pPr>
      <a:lvl8pPr marL="1371600"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8pPr>
      <a:lvl9pPr marL="1828800"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9pPr>
    </p:titleStyle>
    <p:bodyStyle>
      <a:lvl1pPr algn="l" defTabSz="514350" rtl="0" eaLnBrk="1" fontAlgn="base" hangingPunct="1">
        <a:lnSpc>
          <a:spcPct val="90000"/>
        </a:lnSpc>
        <a:spcBef>
          <a:spcPct val="0"/>
        </a:spcBef>
        <a:spcAft>
          <a:spcPts val="800"/>
        </a:spcAft>
        <a:buFont typeface="Arial" pitchFamily="34" charset="0"/>
        <a:defRPr sz="1400" kern="1200" baseline="0">
          <a:solidFill>
            <a:srgbClr val="FF6600"/>
          </a:solidFill>
          <a:latin typeface="Helvetica 75 Bold" panose="020B0804020202020204" pitchFamily="34" charset="0"/>
          <a:ea typeface="ＭＳ Ｐゴシック" pitchFamily="34" charset="-128"/>
          <a:cs typeface="+mn-cs"/>
        </a:defRPr>
      </a:lvl1pPr>
      <a:lvl2pPr algn="l" defTabSz="514350" rtl="0" eaLnBrk="1" fontAlgn="base" hangingPunct="1">
        <a:lnSpc>
          <a:spcPct val="90000"/>
        </a:lnSpc>
        <a:spcBef>
          <a:spcPct val="0"/>
        </a:spcBef>
        <a:spcAft>
          <a:spcPts val="800"/>
        </a:spcAft>
        <a:buFont typeface="Arial" pitchFamily="34" charset="0"/>
        <a:defRPr sz="1400" kern="1200">
          <a:solidFill>
            <a:schemeClr val="tx1"/>
          </a:solidFill>
          <a:latin typeface="Helvetica 75 Bold" panose="020B0804020202020204" pitchFamily="34" charset="0"/>
          <a:ea typeface="ＭＳ Ｐゴシック" pitchFamily="34" charset="-128"/>
          <a:cs typeface="+mn-cs"/>
        </a:defRPr>
      </a:lvl2pPr>
      <a:lvl3pPr marL="133350" indent="-133350" algn="l" defTabSz="514350" rtl="0" eaLnBrk="1" fontAlgn="base" hangingPunct="1">
        <a:lnSpc>
          <a:spcPct val="90000"/>
        </a:lnSpc>
        <a:spcBef>
          <a:spcPct val="0"/>
        </a:spcBef>
        <a:spcAft>
          <a:spcPts val="800"/>
        </a:spcAft>
        <a:buClr>
          <a:schemeClr val="tx1"/>
        </a:buClr>
        <a:buFont typeface="Helvetica 75" panose="020B0804020202020204" pitchFamily="34" charset="0"/>
        <a:buChar char="−"/>
        <a:defRPr sz="1400" kern="1200">
          <a:solidFill>
            <a:schemeClr val="tx1"/>
          </a:solidFill>
          <a:latin typeface="Helvetica 75 Bold" panose="020B0804020202020204" pitchFamily="34" charset="0"/>
          <a:ea typeface="ＭＳ Ｐゴシック" pitchFamily="34" charset="-128"/>
          <a:cs typeface="+mn-cs"/>
        </a:defRPr>
      </a:lvl3pPr>
      <a:lvl4pPr marL="271463" indent="-134938" algn="l" defTabSz="514350" rtl="0" eaLnBrk="1" fontAlgn="base" hangingPunct="1">
        <a:lnSpc>
          <a:spcPct val="90000"/>
        </a:lnSpc>
        <a:spcBef>
          <a:spcPct val="0"/>
        </a:spcBef>
        <a:spcAft>
          <a:spcPts val="800"/>
        </a:spcAft>
        <a:buClr>
          <a:schemeClr val="tx1"/>
        </a:buClr>
        <a:buFont typeface="Helvetica 75" panose="020B0804020202020204" pitchFamily="34" charset="0"/>
        <a:buChar char="−"/>
        <a:defRPr sz="1400" kern="1200">
          <a:solidFill>
            <a:schemeClr val="tx1"/>
          </a:solidFill>
          <a:latin typeface="Helvetica 75 Bold" panose="020B0804020202020204" pitchFamily="34" charset="0"/>
          <a:ea typeface="ＭＳ Ｐゴシック" pitchFamily="34" charset="-128"/>
          <a:cs typeface="+mn-cs"/>
        </a:defRPr>
      </a:lvl4pPr>
      <a:lvl5pPr marL="406400" indent="-134938" algn="l" defTabSz="514350" rtl="0" eaLnBrk="1" fontAlgn="base" hangingPunct="1">
        <a:lnSpc>
          <a:spcPct val="90000"/>
        </a:lnSpc>
        <a:spcBef>
          <a:spcPct val="0"/>
        </a:spcBef>
        <a:spcAft>
          <a:spcPts val="800"/>
        </a:spcAft>
        <a:buClr>
          <a:schemeClr val="tx1"/>
        </a:buClr>
        <a:buFont typeface="Helvetica 75" panose="020B0804020202020204" pitchFamily="34" charset="0"/>
        <a:buChar char="−"/>
        <a:defRPr sz="1400" kern="1200">
          <a:solidFill>
            <a:schemeClr val="tx1"/>
          </a:solidFill>
          <a:latin typeface="Helvetica 75 Bold" panose="020B0804020202020204" pitchFamily="34" charset="0"/>
          <a:ea typeface="ＭＳ Ｐゴシック" pitchFamily="34" charset="-128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88919AB4-AE63-4101-DE62-74BA47F0AC3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120368180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12" imgW="395" imgH="394" progId="TCLayout.ActiveDocument.1">
                  <p:embed/>
                </p:oleObj>
              </mc:Choice>
              <mc:Fallback>
                <p:oleObj name="Diapositive think-cell" r:id="rId12" imgW="395" imgH="394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8919AB4-AE63-4101-DE62-74BA47F0AC3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339725" y="339724"/>
            <a:ext cx="8470900" cy="621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noProof="0" dirty="0"/>
              <a:t>Cliquez ici pour saisir le titre principal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36550" y="1304385"/>
            <a:ext cx="8474075" cy="3162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dirty="0"/>
              <a:t>Modifiez le texte du masque</a:t>
            </a:r>
          </a:p>
          <a:p>
            <a:pPr lvl="1"/>
            <a:r>
              <a:rPr lang="fr-FR" altLang="en-US" dirty="0"/>
              <a:t>Deuxième niveau</a:t>
            </a:r>
          </a:p>
          <a:p>
            <a:pPr lvl="2"/>
            <a:r>
              <a:rPr lang="fr-FR" altLang="en-US" dirty="0"/>
              <a:t>Troisième niveau</a:t>
            </a:r>
          </a:p>
          <a:p>
            <a:pPr lvl="3"/>
            <a:r>
              <a:rPr lang="fr-FR" altLang="en-US" dirty="0"/>
              <a:t>Quatrième niveau</a:t>
            </a:r>
          </a:p>
          <a:p>
            <a:pPr lvl="4"/>
            <a:r>
              <a:rPr lang="fr-FR" altLang="en-US" dirty="0"/>
              <a:t>Cinquième niveau</a:t>
            </a:r>
            <a:endParaRPr lang="en-GB" altLang="en-US" dirty="0"/>
          </a:p>
        </p:txBody>
      </p:sp>
      <p:sp>
        <p:nvSpPr>
          <p:cNvPr id="5" name="Text Placeholder 10"/>
          <p:cNvSpPr txBox="1">
            <a:spLocks/>
          </p:cNvSpPr>
          <p:nvPr/>
        </p:nvSpPr>
        <p:spPr>
          <a:xfrm>
            <a:off x="323528" y="4659982"/>
            <a:ext cx="8151220" cy="339726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/>
              </a:buClr>
              <a:buSzTx/>
              <a:buFont typeface="Helvetica 75" panose="020B0804020202020204" pitchFamily="34" charset="0"/>
              <a:buNone/>
              <a:tabLst/>
              <a:defRPr lang="fr-FR" sz="1200" kern="1200" baseline="0" dirty="0" smtClean="0">
                <a:solidFill>
                  <a:schemeClr val="tx1">
                    <a:lumMod val="50000"/>
                  </a:schemeClr>
                </a:solidFill>
                <a:latin typeface="Helvetica 75" panose="020B0804020202020204" pitchFamily="34" charset="0"/>
                <a:ea typeface="+mn-ea"/>
                <a:cs typeface="+mn-cs"/>
              </a:defRPr>
            </a:lvl1pPr>
            <a:lvl2pPr marL="688975" indent="-231775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baseline="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2pPr>
            <a:lvl3pPr marL="1244600" indent="-28575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baseline="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3pPr>
            <a:lvl4pPr marL="1663700" indent="-28575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4pPr>
            <a:lvl5pPr marL="2251075" indent="-59690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dirty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SzTx/>
              <a:buFont typeface="Helvetica 75" panose="020B0804020202020204" pitchFamily="34" charset="0"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Helvetica 75 Bold" panose="020B0804020202020204" pitchFamily="34" charset="0"/>
                <a:ea typeface="+mn-ea"/>
                <a:cs typeface="+mn-cs"/>
              </a:rPr>
              <a:t>Interne Orange</a:t>
            </a:r>
          </a:p>
        </p:txBody>
      </p:sp>
      <p:sp>
        <p:nvSpPr>
          <p:cNvPr id="2" name="MSIPCMContentMarking" descr="{&quot;HashCode&quot;:-309203560,&quot;Placement&quot;:&quot;Footer&quot;,&quot;Top&quot;:388.8,&quot;Left&quot;:315.058655,&quot;SlideWidth&quot;:720,&quot;SlideHeight&quot;:405}">
            <a:extLst>
              <a:ext uri="{FF2B5EF4-FFF2-40B4-BE49-F238E27FC236}">
                <a16:creationId xmlns:a16="http://schemas.microsoft.com/office/drawing/2014/main" id="{CD936276-C3FC-4A2F-8766-CEF63B1BACE4}"/>
              </a:ext>
            </a:extLst>
          </p:cNvPr>
          <p:cNvSpPr txBox="1"/>
          <p:nvPr userDrawn="1"/>
        </p:nvSpPr>
        <p:spPr>
          <a:xfrm>
            <a:off x="4001245" y="4937760"/>
            <a:ext cx="1141510" cy="20574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fr-FR" sz="800">
                <a:solidFill>
                  <a:srgbClr val="ED7D31"/>
                </a:solidFill>
                <a:latin typeface="Helvetica 75 Bold" panose="020B0804020202020204" pitchFamily="34" charset="0"/>
              </a:rPr>
              <a:t>Orange Restricted</a:t>
            </a:r>
          </a:p>
        </p:txBody>
      </p:sp>
    </p:spTree>
    <p:extLst>
      <p:ext uri="{BB962C8B-B14F-4D97-AF65-F5344CB8AC3E}">
        <p14:creationId xmlns:p14="http://schemas.microsoft.com/office/powerpoint/2010/main" val="13103239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</p:sldLayoutIdLst>
  <p:transition spd="med">
    <p:fade/>
  </p:transition>
  <p:hf hdr="0"/>
  <p:txStyles>
    <p:titleStyle>
      <a:lvl1pPr algn="l" defTabSz="514350" rtl="0" eaLnBrk="1" fontAlgn="base" hangingPunct="1">
        <a:lnSpc>
          <a:spcPct val="90000"/>
        </a:lnSpc>
        <a:spcBef>
          <a:spcPct val="0"/>
        </a:spcBef>
        <a:spcAft>
          <a:spcPts val="0"/>
        </a:spcAft>
        <a:defRPr sz="2000" kern="1200">
          <a:solidFill>
            <a:srgbClr val="FF6600"/>
          </a:solidFill>
          <a:latin typeface="Helvetica 75 Bold" panose="020B0804020202020204" pitchFamily="34" charset="0"/>
          <a:ea typeface="ＭＳ Ｐゴシック" pitchFamily="34" charset="-128"/>
          <a:cs typeface="+mj-cs"/>
        </a:defRPr>
      </a:lvl1pPr>
      <a:lvl2pPr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2pPr>
      <a:lvl3pPr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3pPr>
      <a:lvl4pPr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4pPr>
      <a:lvl5pPr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5pPr>
      <a:lvl6pPr marL="457200"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6pPr>
      <a:lvl7pPr marL="914400"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7pPr>
      <a:lvl8pPr marL="1371600"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8pPr>
      <a:lvl9pPr marL="1828800"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9pPr>
    </p:titleStyle>
    <p:bodyStyle>
      <a:lvl1pPr algn="l" defTabSz="514350" rtl="0" eaLnBrk="1" fontAlgn="base" hangingPunct="1">
        <a:lnSpc>
          <a:spcPct val="90000"/>
        </a:lnSpc>
        <a:spcBef>
          <a:spcPct val="0"/>
        </a:spcBef>
        <a:spcAft>
          <a:spcPts val="800"/>
        </a:spcAft>
        <a:buFont typeface="Arial" pitchFamily="34" charset="0"/>
        <a:defRPr sz="1400" kern="1200" baseline="0">
          <a:solidFill>
            <a:srgbClr val="FF6600"/>
          </a:solidFill>
          <a:latin typeface="Helvetica 75 Bold" panose="020B0804020202020204" pitchFamily="34" charset="0"/>
          <a:ea typeface="ＭＳ Ｐゴシック" pitchFamily="34" charset="-128"/>
          <a:cs typeface="+mn-cs"/>
        </a:defRPr>
      </a:lvl1pPr>
      <a:lvl2pPr algn="l" defTabSz="514350" rtl="0" eaLnBrk="1" fontAlgn="base" hangingPunct="1">
        <a:lnSpc>
          <a:spcPct val="90000"/>
        </a:lnSpc>
        <a:spcBef>
          <a:spcPct val="0"/>
        </a:spcBef>
        <a:spcAft>
          <a:spcPts val="800"/>
        </a:spcAft>
        <a:buFont typeface="Arial" pitchFamily="34" charset="0"/>
        <a:defRPr sz="1400" kern="1200">
          <a:solidFill>
            <a:schemeClr val="tx1"/>
          </a:solidFill>
          <a:latin typeface="Helvetica 75 Bold" panose="020B0804020202020204" pitchFamily="34" charset="0"/>
          <a:ea typeface="ＭＳ Ｐゴシック" pitchFamily="34" charset="-128"/>
          <a:cs typeface="+mn-cs"/>
        </a:defRPr>
      </a:lvl2pPr>
      <a:lvl3pPr marL="133350" indent="-133350" algn="l" defTabSz="514350" rtl="0" eaLnBrk="1" fontAlgn="base" hangingPunct="1">
        <a:lnSpc>
          <a:spcPct val="90000"/>
        </a:lnSpc>
        <a:spcBef>
          <a:spcPct val="0"/>
        </a:spcBef>
        <a:spcAft>
          <a:spcPts val="800"/>
        </a:spcAft>
        <a:buClr>
          <a:schemeClr val="tx1"/>
        </a:buClr>
        <a:buFont typeface="Helvetica 75" panose="020B0804020202020204" pitchFamily="34" charset="0"/>
        <a:buChar char="−"/>
        <a:defRPr sz="1400" kern="1200">
          <a:solidFill>
            <a:schemeClr val="tx1"/>
          </a:solidFill>
          <a:latin typeface="Helvetica 75 Bold" panose="020B0804020202020204" pitchFamily="34" charset="0"/>
          <a:ea typeface="ＭＳ Ｐゴシック" pitchFamily="34" charset="-128"/>
          <a:cs typeface="+mn-cs"/>
        </a:defRPr>
      </a:lvl3pPr>
      <a:lvl4pPr marL="271463" indent="-134938" algn="l" defTabSz="514350" rtl="0" eaLnBrk="1" fontAlgn="base" hangingPunct="1">
        <a:lnSpc>
          <a:spcPct val="90000"/>
        </a:lnSpc>
        <a:spcBef>
          <a:spcPct val="0"/>
        </a:spcBef>
        <a:spcAft>
          <a:spcPts val="800"/>
        </a:spcAft>
        <a:buClr>
          <a:schemeClr val="tx1"/>
        </a:buClr>
        <a:buFont typeface="Helvetica 75" panose="020B0804020202020204" pitchFamily="34" charset="0"/>
        <a:buChar char="−"/>
        <a:defRPr sz="1400" kern="1200">
          <a:solidFill>
            <a:schemeClr val="tx1"/>
          </a:solidFill>
          <a:latin typeface="Helvetica 75 Bold" panose="020B0804020202020204" pitchFamily="34" charset="0"/>
          <a:ea typeface="ＭＳ Ｐゴシック" pitchFamily="34" charset="-128"/>
          <a:cs typeface="+mn-cs"/>
        </a:defRPr>
      </a:lvl4pPr>
      <a:lvl5pPr marL="406400" indent="-134938" algn="l" defTabSz="514350" rtl="0" eaLnBrk="1" fontAlgn="base" hangingPunct="1">
        <a:lnSpc>
          <a:spcPct val="90000"/>
        </a:lnSpc>
        <a:spcBef>
          <a:spcPct val="0"/>
        </a:spcBef>
        <a:spcAft>
          <a:spcPts val="800"/>
        </a:spcAft>
        <a:buClr>
          <a:schemeClr val="tx1"/>
        </a:buClr>
        <a:buFont typeface="Helvetica 75" panose="020B0804020202020204" pitchFamily="34" charset="0"/>
        <a:buChar char="−"/>
        <a:defRPr sz="1400" kern="1200">
          <a:solidFill>
            <a:schemeClr val="tx1"/>
          </a:solidFill>
          <a:latin typeface="Helvetica 75 Bold" panose="020B0804020202020204" pitchFamily="34" charset="0"/>
          <a:ea typeface="ＭＳ Ｐゴシック" pitchFamily="34" charset="-128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D28D7917-B153-72A5-4CCD-4352C42448BB}"/>
              </a:ext>
            </a:extLst>
          </p:cNvPr>
          <p:cNvGraphicFramePr>
            <a:graphicFrameLocks/>
          </p:cNvGraphicFramePr>
          <p:nvPr userDrawn="1"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338366126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12" imgW="395" imgH="394" progId="TCLayout.ActiveDocument.1">
                  <p:embed/>
                </p:oleObj>
              </mc:Choice>
              <mc:Fallback>
                <p:oleObj name="Diapositive think-cell" r:id="rId12" imgW="395" imgH="394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28D7917-B153-72A5-4CCD-4352C42448B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339725" y="339724"/>
            <a:ext cx="8470900" cy="621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noProof="0" dirty="0"/>
              <a:t>Cliquez ici pour saisir le titre principal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36550" y="1304385"/>
            <a:ext cx="8474075" cy="3162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dirty="0"/>
              <a:t>Modifiez le texte du masque</a:t>
            </a:r>
          </a:p>
          <a:p>
            <a:pPr lvl="1"/>
            <a:r>
              <a:rPr lang="fr-FR" altLang="en-US" dirty="0"/>
              <a:t>Deuxième niveau</a:t>
            </a:r>
          </a:p>
          <a:p>
            <a:pPr lvl="2"/>
            <a:r>
              <a:rPr lang="fr-FR" altLang="en-US" dirty="0"/>
              <a:t>Troisième niveau</a:t>
            </a:r>
          </a:p>
          <a:p>
            <a:pPr lvl="3"/>
            <a:r>
              <a:rPr lang="fr-FR" altLang="en-US" dirty="0"/>
              <a:t>Quatrième niveau</a:t>
            </a:r>
          </a:p>
          <a:p>
            <a:pPr lvl="4"/>
            <a:r>
              <a:rPr lang="fr-FR" altLang="en-US" dirty="0"/>
              <a:t>Cinquième niveau</a:t>
            </a:r>
            <a:endParaRPr lang="en-GB" altLang="en-US" dirty="0"/>
          </a:p>
        </p:txBody>
      </p:sp>
      <p:sp>
        <p:nvSpPr>
          <p:cNvPr id="5" name="Text Placeholder 10"/>
          <p:cNvSpPr txBox="1">
            <a:spLocks/>
          </p:cNvSpPr>
          <p:nvPr/>
        </p:nvSpPr>
        <p:spPr>
          <a:xfrm>
            <a:off x="323528" y="4659982"/>
            <a:ext cx="8151220" cy="339726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/>
              </a:buClr>
              <a:buSzTx/>
              <a:buFont typeface="Helvetica 75" panose="020B0804020202020204" pitchFamily="34" charset="0"/>
              <a:buNone/>
              <a:tabLst/>
              <a:defRPr lang="fr-FR" sz="1200" kern="1200" baseline="0" dirty="0" smtClean="0">
                <a:solidFill>
                  <a:schemeClr val="tx1">
                    <a:lumMod val="50000"/>
                  </a:schemeClr>
                </a:solidFill>
                <a:latin typeface="Helvetica 75" panose="020B0804020202020204" pitchFamily="34" charset="0"/>
                <a:ea typeface="+mn-ea"/>
                <a:cs typeface="+mn-cs"/>
              </a:defRPr>
            </a:lvl1pPr>
            <a:lvl2pPr marL="688975" indent="-231775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baseline="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2pPr>
            <a:lvl3pPr marL="1244600" indent="-28575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baseline="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3pPr>
            <a:lvl4pPr marL="1663700" indent="-28575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4pPr>
            <a:lvl5pPr marL="2251075" indent="-59690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dirty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SzTx/>
              <a:buFont typeface="Helvetica 75" panose="020B0804020202020204" pitchFamily="34" charset="0"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Helvetica 75 Bold" panose="020B0804020202020204" pitchFamily="34" charset="0"/>
                <a:ea typeface="+mn-ea"/>
                <a:cs typeface="+mn-cs"/>
              </a:rPr>
              <a:t>Interne Orange</a:t>
            </a:r>
          </a:p>
        </p:txBody>
      </p:sp>
      <p:sp>
        <p:nvSpPr>
          <p:cNvPr id="2" name="MSIPCMContentMarking" descr="{&quot;HashCode&quot;:-309203560,&quot;Placement&quot;:&quot;Footer&quot;,&quot;Top&quot;:388.8,&quot;Left&quot;:315.058655,&quot;SlideWidth&quot;:720,&quot;SlideHeight&quot;:405}">
            <a:extLst>
              <a:ext uri="{FF2B5EF4-FFF2-40B4-BE49-F238E27FC236}">
                <a16:creationId xmlns:a16="http://schemas.microsoft.com/office/drawing/2014/main" id="{CD936276-C3FC-4A2F-8766-CEF63B1BACE4}"/>
              </a:ext>
            </a:extLst>
          </p:cNvPr>
          <p:cNvSpPr txBox="1"/>
          <p:nvPr userDrawn="1"/>
        </p:nvSpPr>
        <p:spPr>
          <a:xfrm>
            <a:off x="4001245" y="4937760"/>
            <a:ext cx="1141510" cy="20574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fr-FR" sz="800">
                <a:solidFill>
                  <a:srgbClr val="ED7D31"/>
                </a:solidFill>
                <a:latin typeface="Helvetica 75 Bold" panose="020B0804020202020204" pitchFamily="34" charset="0"/>
              </a:rPr>
              <a:t>Orange Restricted</a:t>
            </a:r>
          </a:p>
        </p:txBody>
      </p:sp>
    </p:spTree>
    <p:extLst>
      <p:ext uri="{BB962C8B-B14F-4D97-AF65-F5344CB8AC3E}">
        <p14:creationId xmlns:p14="http://schemas.microsoft.com/office/powerpoint/2010/main" val="31510364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</p:sldLayoutIdLst>
  <p:transition spd="med">
    <p:fade/>
  </p:transition>
  <p:hf hdr="0"/>
  <p:txStyles>
    <p:titleStyle>
      <a:lvl1pPr algn="l" defTabSz="514350" rtl="0" eaLnBrk="1" fontAlgn="base" hangingPunct="1">
        <a:lnSpc>
          <a:spcPct val="90000"/>
        </a:lnSpc>
        <a:spcBef>
          <a:spcPct val="0"/>
        </a:spcBef>
        <a:spcAft>
          <a:spcPts val="0"/>
        </a:spcAft>
        <a:defRPr sz="2000" kern="1200">
          <a:solidFill>
            <a:srgbClr val="FF6600"/>
          </a:solidFill>
          <a:latin typeface="Helvetica 75 Bold" panose="020B0804020202020204" pitchFamily="34" charset="0"/>
          <a:ea typeface="ＭＳ Ｐゴシック" pitchFamily="34" charset="-128"/>
          <a:cs typeface="+mj-cs"/>
        </a:defRPr>
      </a:lvl1pPr>
      <a:lvl2pPr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2pPr>
      <a:lvl3pPr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3pPr>
      <a:lvl4pPr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4pPr>
      <a:lvl5pPr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5pPr>
      <a:lvl6pPr marL="457200"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6pPr>
      <a:lvl7pPr marL="914400"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7pPr>
      <a:lvl8pPr marL="1371600"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8pPr>
      <a:lvl9pPr marL="1828800" algn="l" defTabSz="514350" rtl="0" eaLnBrk="1" fontAlgn="base" hangingPunct="1">
        <a:lnSpc>
          <a:spcPct val="90000"/>
        </a:lnSpc>
        <a:spcBef>
          <a:spcPct val="0"/>
        </a:spcBef>
        <a:spcAft>
          <a:spcPts val="1200"/>
        </a:spcAft>
        <a:defRPr sz="1600">
          <a:solidFill>
            <a:schemeClr val="tx2"/>
          </a:solidFill>
          <a:latin typeface="Helvetica 75" pitchFamily="34" charset="0"/>
          <a:ea typeface="ＭＳ Ｐゴシック" pitchFamily="34" charset="-128"/>
        </a:defRPr>
      </a:lvl9pPr>
    </p:titleStyle>
    <p:bodyStyle>
      <a:lvl1pPr algn="l" defTabSz="514350" rtl="0" eaLnBrk="1" fontAlgn="base" hangingPunct="1">
        <a:lnSpc>
          <a:spcPct val="90000"/>
        </a:lnSpc>
        <a:spcBef>
          <a:spcPct val="0"/>
        </a:spcBef>
        <a:spcAft>
          <a:spcPts val="800"/>
        </a:spcAft>
        <a:buFont typeface="Arial" pitchFamily="34" charset="0"/>
        <a:defRPr sz="1400" kern="1200" baseline="0">
          <a:solidFill>
            <a:srgbClr val="FF6600"/>
          </a:solidFill>
          <a:latin typeface="Helvetica 75 Bold" panose="020B0804020202020204" pitchFamily="34" charset="0"/>
          <a:ea typeface="ＭＳ Ｐゴシック" pitchFamily="34" charset="-128"/>
          <a:cs typeface="+mn-cs"/>
        </a:defRPr>
      </a:lvl1pPr>
      <a:lvl2pPr algn="l" defTabSz="514350" rtl="0" eaLnBrk="1" fontAlgn="base" hangingPunct="1">
        <a:lnSpc>
          <a:spcPct val="90000"/>
        </a:lnSpc>
        <a:spcBef>
          <a:spcPct val="0"/>
        </a:spcBef>
        <a:spcAft>
          <a:spcPts val="800"/>
        </a:spcAft>
        <a:buFont typeface="Arial" pitchFamily="34" charset="0"/>
        <a:defRPr sz="1400" kern="1200">
          <a:solidFill>
            <a:schemeClr val="tx1"/>
          </a:solidFill>
          <a:latin typeface="Helvetica 75 Bold" panose="020B0804020202020204" pitchFamily="34" charset="0"/>
          <a:ea typeface="ＭＳ Ｐゴシック" pitchFamily="34" charset="-128"/>
          <a:cs typeface="+mn-cs"/>
        </a:defRPr>
      </a:lvl2pPr>
      <a:lvl3pPr marL="133350" indent="-133350" algn="l" defTabSz="514350" rtl="0" eaLnBrk="1" fontAlgn="base" hangingPunct="1">
        <a:lnSpc>
          <a:spcPct val="90000"/>
        </a:lnSpc>
        <a:spcBef>
          <a:spcPct val="0"/>
        </a:spcBef>
        <a:spcAft>
          <a:spcPts val="800"/>
        </a:spcAft>
        <a:buClr>
          <a:schemeClr val="tx1"/>
        </a:buClr>
        <a:buFont typeface="Helvetica 75" panose="020B0804020202020204" pitchFamily="34" charset="0"/>
        <a:buChar char="−"/>
        <a:defRPr sz="1400" kern="1200">
          <a:solidFill>
            <a:schemeClr val="tx1"/>
          </a:solidFill>
          <a:latin typeface="Helvetica 75 Bold" panose="020B0804020202020204" pitchFamily="34" charset="0"/>
          <a:ea typeface="ＭＳ Ｐゴシック" pitchFamily="34" charset="-128"/>
          <a:cs typeface="+mn-cs"/>
        </a:defRPr>
      </a:lvl3pPr>
      <a:lvl4pPr marL="271463" indent="-134938" algn="l" defTabSz="514350" rtl="0" eaLnBrk="1" fontAlgn="base" hangingPunct="1">
        <a:lnSpc>
          <a:spcPct val="90000"/>
        </a:lnSpc>
        <a:spcBef>
          <a:spcPct val="0"/>
        </a:spcBef>
        <a:spcAft>
          <a:spcPts val="800"/>
        </a:spcAft>
        <a:buClr>
          <a:schemeClr val="tx1"/>
        </a:buClr>
        <a:buFont typeface="Helvetica 75" panose="020B0804020202020204" pitchFamily="34" charset="0"/>
        <a:buChar char="−"/>
        <a:defRPr sz="1400" kern="1200">
          <a:solidFill>
            <a:schemeClr val="tx1"/>
          </a:solidFill>
          <a:latin typeface="Helvetica 75 Bold" panose="020B0804020202020204" pitchFamily="34" charset="0"/>
          <a:ea typeface="ＭＳ Ｐゴシック" pitchFamily="34" charset="-128"/>
          <a:cs typeface="+mn-cs"/>
        </a:defRPr>
      </a:lvl4pPr>
      <a:lvl5pPr marL="406400" indent="-134938" algn="l" defTabSz="514350" rtl="0" eaLnBrk="1" fontAlgn="base" hangingPunct="1">
        <a:lnSpc>
          <a:spcPct val="90000"/>
        </a:lnSpc>
        <a:spcBef>
          <a:spcPct val="0"/>
        </a:spcBef>
        <a:spcAft>
          <a:spcPts val="800"/>
        </a:spcAft>
        <a:buClr>
          <a:schemeClr val="tx1"/>
        </a:buClr>
        <a:buFont typeface="Helvetica 75" panose="020B0804020202020204" pitchFamily="34" charset="0"/>
        <a:buChar char="−"/>
        <a:defRPr sz="1400" kern="1200">
          <a:solidFill>
            <a:schemeClr val="tx1"/>
          </a:solidFill>
          <a:latin typeface="Helvetica 75 Bold" panose="020B0804020202020204" pitchFamily="34" charset="0"/>
          <a:ea typeface="ＭＳ Ｐゴシック" pitchFamily="34" charset="-128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5.png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Relationship Id="rId6" Type="http://schemas.openxmlformats.org/officeDocument/2006/relationships/image" Target="../media/image4.png"/><Relationship Id="rId11" Type="http://schemas.openxmlformats.org/officeDocument/2006/relationships/hyperlink" Target="https://www.poly.com/fr/fr/products/headsets/voyager/voyager-focus-uc" TargetMode="External"/><Relationship Id="rId5" Type="http://schemas.openxmlformats.org/officeDocument/2006/relationships/image" Target="../media/image1.emf"/><Relationship Id="rId10" Type="http://schemas.openxmlformats.org/officeDocument/2006/relationships/image" Target="../media/image7.png"/><Relationship Id="rId4" Type="http://schemas.openxmlformats.org/officeDocument/2006/relationships/oleObject" Target="../embeddings/oleObject11.bin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5.pn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89.xml"/><Relationship Id="rId1" Type="http://schemas.openxmlformats.org/officeDocument/2006/relationships/tags" Target="../tags/tag14.xml"/><Relationship Id="rId6" Type="http://schemas.openxmlformats.org/officeDocument/2006/relationships/image" Target="../media/image4.png"/><Relationship Id="rId11" Type="http://schemas.openxmlformats.org/officeDocument/2006/relationships/hyperlink" Target="https://kaas.hpcloud.hp.com/pdf-public/pdf_8485670_fr-FR-1.pdf" TargetMode="External"/><Relationship Id="rId5" Type="http://schemas.openxmlformats.org/officeDocument/2006/relationships/image" Target="../media/image1.emf"/><Relationship Id="rId10" Type="http://schemas.openxmlformats.org/officeDocument/2006/relationships/image" Target="../media/image7.png"/><Relationship Id="rId4" Type="http://schemas.openxmlformats.org/officeDocument/2006/relationships/oleObject" Target="../embeddings/oleObject11.bin"/><Relationship Id="rId9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microsoft.com/office/2007/relationships/hdphoto" Target="../media/hdphoto3.wdp"/><Relationship Id="rId5" Type="http://schemas.openxmlformats.org/officeDocument/2006/relationships/image" Target="../media/image12.jpe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6.png"/><Relationship Id="rId9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4.png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80.xml"/><Relationship Id="rId1" Type="http://schemas.openxmlformats.org/officeDocument/2006/relationships/tags" Target="../tags/tag15.xml"/><Relationship Id="rId6" Type="http://schemas.openxmlformats.org/officeDocument/2006/relationships/hyperlink" Target="https://www.jabra.com/fr-FR/supportpages/jabra-evolve2-55/25599-899-989/faq/how-do-i-set-up-my-jabra-device-to-work-with-cisco-webex-teams" TargetMode="External"/><Relationship Id="rId11" Type="http://schemas.openxmlformats.org/officeDocument/2006/relationships/hyperlink" Target="https://orange0-my.sharepoint.com/personal/stephanie_esposito_orange_com/Documents/Documents/CONNECT%20PRO/Commmunication/accessoires/Jabra%20Evolve2%2055_User%20Manual_FR_French_RevC.pdf" TargetMode="External"/><Relationship Id="rId5" Type="http://schemas.openxmlformats.org/officeDocument/2006/relationships/image" Target="../media/image1.emf"/><Relationship Id="rId10" Type="http://schemas.openxmlformats.org/officeDocument/2006/relationships/hyperlink" Target="https://www.jabra.com/fr-FR/business/office-headsets/jabra-evolve/jabra-evolve2-55" TargetMode="External"/><Relationship Id="rId4" Type="http://schemas.openxmlformats.org/officeDocument/2006/relationships/oleObject" Target="../embeddings/oleObject12.bin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6.png"/><Relationship Id="rId3" Type="http://schemas.openxmlformats.org/officeDocument/2006/relationships/oleObject" Target="../embeddings/oleObject13.bin"/><Relationship Id="rId7" Type="http://schemas.openxmlformats.org/officeDocument/2006/relationships/image" Target="../media/image5.png"/><Relationship Id="rId12" Type="http://schemas.openxmlformats.org/officeDocument/2006/relationships/hyperlink" Target="https://orange0-my.sharepoint.com/personal/stephanie_esposito_orange_com/Documents/Documents/CONNECT%20PRO/Commmunication/accessoires/Jabra%20Speak2%2055_User%20Manual_FR_French_RevC.pdf" TargetMode="Externa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6.xml"/><Relationship Id="rId6" Type="http://schemas.openxmlformats.org/officeDocument/2006/relationships/image" Target="../media/image4.png"/><Relationship Id="rId11" Type="http://schemas.openxmlformats.org/officeDocument/2006/relationships/hyperlink" Target="https://www.jabra.com/fr-FR/business/speakerphones/jabra-speak-series/jabra-speak2-55" TargetMode="External"/><Relationship Id="rId5" Type="http://schemas.openxmlformats.org/officeDocument/2006/relationships/hyperlink" Target="https://www.jabra.com/fr-FR/supportpages/jabra-speak2-55/2755-209/faq/how-do-i-set-up-my-jabra-device-to-work-with-cisco-webex-teams" TargetMode="External"/><Relationship Id="rId10" Type="http://schemas.openxmlformats.org/officeDocument/2006/relationships/image" Target="../media/image7.png"/><Relationship Id="rId4" Type="http://schemas.openxmlformats.org/officeDocument/2006/relationships/image" Target="../media/image1.emf"/><Relationship Id="rId9" Type="http://schemas.microsoft.com/office/2007/relationships/hdphoto" Target="../media/hdphoto1.wdp"/><Relationship Id="rId1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4BB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339726" y="339725"/>
            <a:ext cx="8470899" cy="1151905"/>
          </a:xfrm>
        </p:spPr>
        <p:txBody>
          <a:bodyPr/>
          <a:lstStyle/>
          <a:p>
            <a:r>
              <a:rPr lang="fr-FR" dirty="0">
                <a:solidFill>
                  <a:schemeClr val="bg1"/>
                </a:solidFill>
              </a:rPr>
              <a:t> </a:t>
            </a:r>
            <a:r>
              <a:rPr lang="fr-FR" sz="4000" dirty="0">
                <a:solidFill>
                  <a:schemeClr val="bg1"/>
                </a:solidFill>
              </a:rPr>
              <a:t>Connect Pro &amp; Gamme Office</a:t>
            </a:r>
          </a:p>
          <a:p>
            <a:endParaRPr lang="fr-FR" dirty="0">
              <a:solidFill>
                <a:schemeClr val="bg1"/>
              </a:solidFill>
            </a:endParaRPr>
          </a:p>
          <a:p>
            <a:pPr marL="1168400">
              <a:spcAft>
                <a:spcPts val="600"/>
              </a:spcAft>
            </a:pPr>
            <a:endParaRPr lang="fr-FR" dirty="0">
              <a:solidFill>
                <a:schemeClr val="bg1"/>
              </a:solidFill>
            </a:endParaRPr>
          </a:p>
          <a:p>
            <a:pPr marL="1168400">
              <a:spcAft>
                <a:spcPts val="600"/>
              </a:spcAft>
            </a:pPr>
            <a:r>
              <a:rPr lang="fr-FR" dirty="0">
                <a:solidFill>
                  <a:schemeClr val="bg1"/>
                </a:solidFill>
              </a:rPr>
              <a:t>Descriptif des casques et accessoires</a:t>
            </a:r>
          </a:p>
          <a:p>
            <a:endParaRPr lang="fr-FR" dirty="0">
              <a:solidFill>
                <a:schemeClr val="bg1"/>
              </a:solidFill>
            </a:endParaRPr>
          </a:p>
          <a:p>
            <a:endParaRPr lang="fr-FR" sz="1400" dirty="0">
              <a:solidFill>
                <a:schemeClr val="bg1"/>
              </a:solidFill>
            </a:endParaRPr>
          </a:p>
          <a:p>
            <a:endParaRPr lang="fr-FR" sz="1400" dirty="0">
              <a:solidFill>
                <a:schemeClr val="bg1"/>
              </a:solidFill>
            </a:endParaRPr>
          </a:p>
          <a:p>
            <a:endParaRPr lang="fr-FR" sz="1400" dirty="0">
              <a:solidFill>
                <a:schemeClr val="bg1"/>
              </a:solidFill>
            </a:endParaRPr>
          </a:p>
          <a:p>
            <a:r>
              <a:rPr lang="fr-FR" sz="1400" dirty="0">
                <a:solidFill>
                  <a:schemeClr val="bg1"/>
                </a:solidFill>
              </a:rPr>
              <a:t>Version de juin 2026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76" y="2031690"/>
            <a:ext cx="1080120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230476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138ABEAF-C033-BCF5-9A5C-885A2C71127B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691094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395" imgH="394" progId="TCLayout.ActiveDocument.1">
                  <p:embed/>
                </p:oleObj>
              </mc:Choice>
              <mc:Fallback>
                <p:oleObj name="Diapositive think-cell" r:id="rId4" imgW="395" imgH="394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38ABEAF-C033-BCF5-9A5C-885A2C71127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Titre 29"/>
          <p:cNvSpPr>
            <a:spLocks noGrp="1"/>
          </p:cNvSpPr>
          <p:nvPr>
            <p:ph type="title"/>
          </p:nvPr>
        </p:nvSpPr>
        <p:spPr>
          <a:xfrm>
            <a:off x="339725" y="51470"/>
            <a:ext cx="8470900" cy="316027"/>
          </a:xfrm>
        </p:spPr>
        <p:txBody>
          <a:bodyPr vert="horz"/>
          <a:lstStyle/>
          <a:p>
            <a:r>
              <a:rPr lang="fr-FR" dirty="0"/>
              <a:t>Comment choisir le bon modèle de casque ou accessoire ?</a:t>
            </a:r>
          </a:p>
        </p:txBody>
      </p:sp>
      <p:sp>
        <p:nvSpPr>
          <p:cNvPr id="19" name="TextBox 48"/>
          <p:cNvSpPr txBox="1"/>
          <p:nvPr/>
        </p:nvSpPr>
        <p:spPr>
          <a:xfrm>
            <a:off x="35496" y="267495"/>
            <a:ext cx="428002" cy="923330"/>
          </a:xfrm>
          <a:prstGeom prst="rect">
            <a:avLst/>
          </a:prstGeom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6000" dirty="0">
                <a:solidFill>
                  <a:schemeClr val="bg2"/>
                </a:solidFill>
              </a:rPr>
              <a:t>1</a:t>
            </a:r>
          </a:p>
        </p:txBody>
      </p:sp>
      <p:sp>
        <p:nvSpPr>
          <p:cNvPr id="20" name="TextBox 49"/>
          <p:cNvSpPr txBox="1"/>
          <p:nvPr/>
        </p:nvSpPr>
        <p:spPr>
          <a:xfrm>
            <a:off x="1979711" y="267495"/>
            <a:ext cx="438993" cy="923330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6000" dirty="0">
                <a:solidFill>
                  <a:schemeClr val="bg2"/>
                </a:solidFill>
              </a:rPr>
              <a:t>2</a:t>
            </a:r>
          </a:p>
        </p:txBody>
      </p:sp>
      <p:sp>
        <p:nvSpPr>
          <p:cNvPr id="21" name="TextBox 50"/>
          <p:cNvSpPr txBox="1"/>
          <p:nvPr/>
        </p:nvSpPr>
        <p:spPr>
          <a:xfrm>
            <a:off x="4573775" y="267495"/>
            <a:ext cx="428002" cy="923330"/>
          </a:xfrm>
          <a:prstGeom prst="rect">
            <a:avLst/>
          </a:prstGeom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6000" dirty="0">
                <a:solidFill>
                  <a:srgbClr val="FF6600"/>
                </a:solidFill>
              </a:rPr>
              <a:t>3</a:t>
            </a:r>
          </a:p>
        </p:txBody>
      </p:sp>
      <p:sp>
        <p:nvSpPr>
          <p:cNvPr id="22" name="TextBox 50"/>
          <p:cNvSpPr txBox="1"/>
          <p:nvPr/>
        </p:nvSpPr>
        <p:spPr>
          <a:xfrm>
            <a:off x="6874481" y="267494"/>
            <a:ext cx="428002" cy="923330"/>
          </a:xfrm>
          <a:prstGeom prst="rect">
            <a:avLst/>
          </a:prstGeom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fr-FR" sz="6000" dirty="0">
                <a:solidFill>
                  <a:srgbClr val="FF6600"/>
                </a:solidFill>
              </a:rPr>
              <a:t>4</a:t>
            </a:r>
          </a:p>
        </p:txBody>
      </p:sp>
      <p:sp>
        <p:nvSpPr>
          <p:cNvPr id="23" name="TextBox 41"/>
          <p:cNvSpPr txBox="1"/>
          <p:nvPr/>
        </p:nvSpPr>
        <p:spPr>
          <a:xfrm>
            <a:off x="428627" y="434526"/>
            <a:ext cx="1695101" cy="461665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r>
              <a:rPr lang="fr-FR" sz="1000" dirty="0">
                <a:solidFill>
                  <a:srgbClr val="000000"/>
                </a:solidFill>
                <a:latin typeface="Helvetica 75 Bold" panose="020B0804020202020204" pitchFamily="34" charset="0"/>
              </a:rPr>
              <a:t>Identifier le modèle de téléphone utilisé pour ce casque</a:t>
            </a:r>
          </a:p>
        </p:txBody>
      </p:sp>
      <p:sp>
        <p:nvSpPr>
          <p:cNvPr id="24" name="TextBox 45"/>
          <p:cNvSpPr txBox="1"/>
          <p:nvPr/>
        </p:nvSpPr>
        <p:spPr>
          <a:xfrm>
            <a:off x="2466894" y="434526"/>
            <a:ext cx="2011450" cy="946413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r>
              <a:rPr lang="fr-FR" sz="1000" dirty="0">
                <a:solidFill>
                  <a:srgbClr val="000000"/>
                </a:solidFill>
                <a:latin typeface="Helvetica 75 Bold" panose="020B0804020202020204" pitchFamily="34" charset="0"/>
              </a:rPr>
              <a:t> Monaural, </a:t>
            </a:r>
            <a:r>
              <a:rPr lang="fr-FR" sz="1000" dirty="0">
                <a:latin typeface="Helvetica 75 Bold" panose="020B0804020202020204" pitchFamily="34" charset="0"/>
              </a:rPr>
              <a:t>binaural ou pieuvre ?</a:t>
            </a:r>
          </a:p>
          <a:p>
            <a:pPr lvl="1" indent="0">
              <a:spcBef>
                <a:spcPts val="300"/>
              </a:spcBef>
            </a:pPr>
            <a:r>
              <a:rPr lang="fr-FR" sz="700" dirty="0">
                <a:solidFill>
                  <a:srgbClr val="000000"/>
                </a:solidFill>
                <a:latin typeface="Helvetica 55 Roman" panose="020B0604020202020204" pitchFamily="34" charset="0"/>
              </a:rPr>
              <a:t>Un </a:t>
            </a:r>
            <a:r>
              <a:rPr lang="fr-FR" sz="700" b="1" dirty="0">
                <a:solidFill>
                  <a:srgbClr val="000000"/>
                </a:solidFill>
                <a:latin typeface="Helvetica 55 Roman" panose="020B0604020202020204" pitchFamily="34" charset="0"/>
              </a:rPr>
              <a:t>monaural</a:t>
            </a:r>
            <a:r>
              <a:rPr lang="fr-FR" sz="700" dirty="0">
                <a:solidFill>
                  <a:srgbClr val="000000"/>
                </a:solidFill>
                <a:latin typeface="Helvetica 55 Roman" panose="020B0604020202020204" pitchFamily="34" charset="0"/>
              </a:rPr>
              <a:t> est préférable lorsqu’on doit alterner conversations physiques et téléphoniques sans enlever son casque, par exemple une hôtesse d’accueil.</a:t>
            </a:r>
          </a:p>
          <a:p>
            <a:pPr lvl="1"/>
            <a:endParaRPr lang="fr-FR" sz="700" dirty="0">
              <a:solidFill>
                <a:srgbClr val="000000"/>
              </a:solidFill>
              <a:latin typeface="Helvetica 55 Roman" panose="020B0604020202020204" pitchFamily="34" charset="0"/>
            </a:endParaRPr>
          </a:p>
          <a:p>
            <a:pPr lvl="1" indent="0"/>
            <a:r>
              <a:rPr lang="fr-FR" sz="700" dirty="0">
                <a:solidFill>
                  <a:srgbClr val="000000"/>
                </a:solidFill>
                <a:latin typeface="Helvetica 55 Roman" panose="020B0604020202020204" pitchFamily="34" charset="0"/>
              </a:rPr>
              <a:t>Un </a:t>
            </a:r>
            <a:r>
              <a:rPr lang="fr-FR" sz="700" b="1" dirty="0">
                <a:solidFill>
                  <a:srgbClr val="000000"/>
                </a:solidFill>
                <a:latin typeface="Helvetica 55 Roman" panose="020B0604020202020204" pitchFamily="34" charset="0"/>
              </a:rPr>
              <a:t>binaural</a:t>
            </a:r>
            <a:r>
              <a:rPr lang="fr-FR" sz="700" dirty="0">
                <a:solidFill>
                  <a:srgbClr val="000000"/>
                </a:solidFill>
                <a:latin typeface="Helvetica 55 Roman" panose="020B0604020202020204" pitchFamily="34" charset="0"/>
              </a:rPr>
              <a:t> permet de s’isoler de son environnement lorsqu’on prend un appel.</a:t>
            </a:r>
          </a:p>
        </p:txBody>
      </p:sp>
      <p:sp>
        <p:nvSpPr>
          <p:cNvPr id="25" name="TextBox 46"/>
          <p:cNvSpPr txBox="1"/>
          <p:nvPr/>
        </p:nvSpPr>
        <p:spPr>
          <a:xfrm>
            <a:off x="5109147" y="437051"/>
            <a:ext cx="1695101" cy="623248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r>
              <a:rPr lang="fr-FR" sz="1000" dirty="0">
                <a:solidFill>
                  <a:srgbClr val="000000"/>
                </a:solidFill>
                <a:latin typeface="Helvetica 75 Bold" panose="020B0804020202020204" pitchFamily="34" charset="0"/>
              </a:rPr>
              <a:t>Filaire ou sans fil ?</a:t>
            </a:r>
          </a:p>
          <a:p>
            <a:pPr>
              <a:spcBef>
                <a:spcPts val="300"/>
              </a:spcBef>
            </a:pPr>
            <a:r>
              <a:rPr lang="fr-FR" sz="700" dirty="0">
                <a:solidFill>
                  <a:srgbClr val="000000"/>
                </a:solidFill>
                <a:latin typeface="Helvetica 55 Roman" panose="020B0604020202020204" pitchFamily="34" charset="0"/>
              </a:rPr>
              <a:t>Un modèle sans fil permet une plus grande liberté de mouvement. Il permet aussi de se déplacer dans une autre pièce sans perdre la conversation.</a:t>
            </a:r>
          </a:p>
        </p:txBody>
      </p:sp>
      <p:sp>
        <p:nvSpPr>
          <p:cNvPr id="26" name="TextBox 46"/>
          <p:cNvSpPr txBox="1"/>
          <p:nvPr/>
        </p:nvSpPr>
        <p:spPr>
          <a:xfrm>
            <a:off x="7363438" y="431085"/>
            <a:ext cx="1745066" cy="946413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r>
              <a:rPr lang="fr-FR" sz="1000" dirty="0">
                <a:solidFill>
                  <a:srgbClr val="000000"/>
                </a:solidFill>
                <a:latin typeface="Helvetica 75 Bold" panose="020B0804020202020204" pitchFamily="34" charset="0"/>
              </a:rPr>
              <a:t>Autres caractéristiques</a:t>
            </a:r>
          </a:p>
          <a:p>
            <a:pPr>
              <a:spcBef>
                <a:spcPts val="0"/>
              </a:spcBef>
            </a:pPr>
            <a:r>
              <a:rPr lang="fr-FR" sz="700" dirty="0">
                <a:solidFill>
                  <a:srgbClr val="000000"/>
                </a:solidFill>
                <a:latin typeface="Helvetica 55 Roman" panose="020B0604020202020204" pitchFamily="34" charset="0"/>
              </a:rPr>
              <a:t>Les modèles proposés ont de multiples compatibilités avec PC et téléphone mobile par exemple, grâce à des connectivités multiples : USB et Bluetooth notamment.</a:t>
            </a:r>
          </a:p>
          <a:p>
            <a:pPr>
              <a:spcBef>
                <a:spcPts val="300"/>
              </a:spcBef>
            </a:pPr>
            <a:r>
              <a:rPr lang="fr-FR" sz="700" dirty="0">
                <a:solidFill>
                  <a:srgbClr val="000000"/>
                </a:solidFill>
                <a:latin typeface="Helvetica 55 Roman" panose="020B0604020202020204" pitchFamily="34" charset="0"/>
              </a:rPr>
              <a:t>Pour un travail en environnement bruité, un modèle avec réduction active de bruit est préconisé pour plus de confort.</a:t>
            </a:r>
          </a:p>
        </p:txBody>
      </p:sp>
      <p:sp>
        <p:nvSpPr>
          <p:cNvPr id="2" name="Arrondir un rectangle avec un coin du même côté 1"/>
          <p:cNvSpPr/>
          <p:nvPr/>
        </p:nvSpPr>
        <p:spPr>
          <a:xfrm>
            <a:off x="416934" y="1447968"/>
            <a:ext cx="2792693" cy="187678"/>
          </a:xfrm>
          <a:prstGeom prst="round2SameRect">
            <a:avLst/>
          </a:prstGeom>
          <a:solidFill>
            <a:srgbClr val="4BB4E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bg1"/>
                </a:solidFill>
              </a:rPr>
              <a:t>Tous les modèles </a:t>
            </a:r>
          </a:p>
        </p:txBody>
      </p:sp>
      <p:sp>
        <p:nvSpPr>
          <p:cNvPr id="27" name="Arrondir un rectangle avec un coin du même côté 26"/>
          <p:cNvSpPr/>
          <p:nvPr/>
        </p:nvSpPr>
        <p:spPr>
          <a:xfrm>
            <a:off x="3209627" y="1447968"/>
            <a:ext cx="2658518" cy="187678"/>
          </a:xfrm>
          <a:prstGeom prst="round2SameRect">
            <a:avLst/>
          </a:prstGeom>
          <a:solidFill>
            <a:srgbClr val="4BB4E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bg1"/>
                </a:solidFill>
              </a:rPr>
              <a:t>Caractéristiques</a:t>
            </a:r>
          </a:p>
        </p:txBody>
      </p:sp>
      <p:sp>
        <p:nvSpPr>
          <p:cNvPr id="28" name="Arrondir un rectangle avec un coin du même côté 27"/>
          <p:cNvSpPr/>
          <p:nvPr/>
        </p:nvSpPr>
        <p:spPr>
          <a:xfrm>
            <a:off x="5868145" y="1447968"/>
            <a:ext cx="3061300" cy="187678"/>
          </a:xfrm>
          <a:prstGeom prst="round2SameRect">
            <a:avLst/>
          </a:prstGeom>
          <a:solidFill>
            <a:srgbClr val="4BB4E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bg1"/>
                </a:solidFill>
              </a:rPr>
              <a:t>Compatibilités</a:t>
            </a:r>
          </a:p>
        </p:txBody>
      </p:sp>
      <p:grpSp>
        <p:nvGrpSpPr>
          <p:cNvPr id="18" name="Groupe 17"/>
          <p:cNvGrpSpPr>
            <a:grpSpLocks noChangeAspect="1"/>
          </p:cNvGrpSpPr>
          <p:nvPr/>
        </p:nvGrpSpPr>
        <p:grpSpPr>
          <a:xfrm>
            <a:off x="2471142" y="627153"/>
            <a:ext cx="261348" cy="368630"/>
            <a:chOff x="2818546" y="719203"/>
            <a:chExt cx="2274545" cy="3208243"/>
          </a:xfrm>
        </p:grpSpPr>
        <p:sp>
          <p:nvSpPr>
            <p:cNvPr id="32" name="Arc plein 10"/>
            <p:cNvSpPr/>
            <p:nvPr/>
          </p:nvSpPr>
          <p:spPr>
            <a:xfrm rot="194657">
              <a:off x="3551137" y="719203"/>
              <a:ext cx="1418148" cy="1147813"/>
            </a:xfrm>
            <a:custGeom>
              <a:avLst/>
              <a:gdLst/>
              <a:ahLst/>
              <a:cxnLst/>
              <a:rect l="l" t="t" r="r" b="b"/>
              <a:pathLst>
                <a:path w="1418148" h="1147813">
                  <a:moveTo>
                    <a:pt x="663240" y="3625"/>
                  </a:moveTo>
                  <a:cubicBezTo>
                    <a:pt x="1015008" y="-32198"/>
                    <a:pt x="1380992" y="194721"/>
                    <a:pt x="1418148" y="806231"/>
                  </a:cubicBezTo>
                  <a:cubicBezTo>
                    <a:pt x="1413562" y="804075"/>
                    <a:pt x="1407516" y="802705"/>
                    <a:pt x="1399677" y="801695"/>
                  </a:cubicBezTo>
                  <a:lnTo>
                    <a:pt x="1285021" y="798654"/>
                  </a:lnTo>
                  <a:lnTo>
                    <a:pt x="1275472" y="802599"/>
                  </a:lnTo>
                  <a:cubicBezTo>
                    <a:pt x="1233637" y="301018"/>
                    <a:pt x="1052898" y="26100"/>
                    <a:pt x="732829" y="69235"/>
                  </a:cubicBezTo>
                  <a:cubicBezTo>
                    <a:pt x="408746" y="112910"/>
                    <a:pt x="93875" y="597239"/>
                    <a:pt x="91958" y="1147813"/>
                  </a:cubicBezTo>
                  <a:lnTo>
                    <a:pt x="0" y="1127087"/>
                  </a:lnTo>
                  <a:cubicBezTo>
                    <a:pt x="6787" y="535434"/>
                    <a:pt x="283279" y="42319"/>
                    <a:pt x="663240" y="3625"/>
                  </a:cubicBezTo>
                  <a:close/>
                </a:path>
              </a:pathLst>
            </a:custGeom>
            <a:noFill/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33" name="Forme libre 32"/>
            <p:cNvSpPr/>
            <p:nvPr/>
          </p:nvSpPr>
          <p:spPr>
            <a:xfrm>
              <a:off x="3419064" y="1793377"/>
              <a:ext cx="220564" cy="704850"/>
            </a:xfrm>
            <a:custGeom>
              <a:avLst/>
              <a:gdLst/>
              <a:ahLst/>
              <a:cxnLst/>
              <a:rect l="l" t="t" r="r" b="b"/>
              <a:pathLst>
                <a:path w="220564" h="704850">
                  <a:moveTo>
                    <a:pt x="68164" y="0"/>
                  </a:moveTo>
                  <a:lnTo>
                    <a:pt x="201514" y="38100"/>
                  </a:lnTo>
                  <a:cubicBezTo>
                    <a:pt x="207864" y="53975"/>
                    <a:pt x="209452" y="53181"/>
                    <a:pt x="220564" y="85725"/>
                  </a:cubicBezTo>
                  <a:cubicBezTo>
                    <a:pt x="169764" y="386556"/>
                    <a:pt x="195164" y="444500"/>
                    <a:pt x="182464" y="623888"/>
                  </a:cubicBezTo>
                  <a:lnTo>
                    <a:pt x="110325" y="657954"/>
                  </a:lnTo>
                  <a:cubicBezTo>
                    <a:pt x="97580" y="661372"/>
                    <a:pt x="85664" y="666982"/>
                    <a:pt x="74803" y="674728"/>
                  </a:cubicBezTo>
                  <a:lnTo>
                    <a:pt x="11014" y="704850"/>
                  </a:lnTo>
                  <a:cubicBezTo>
                    <a:pt x="-892" y="485775"/>
                    <a:pt x="-15180" y="404812"/>
                    <a:pt x="39589" y="40481"/>
                  </a:cubicBezTo>
                  <a:cubicBezTo>
                    <a:pt x="49114" y="26987"/>
                    <a:pt x="39589" y="25400"/>
                    <a:pt x="68164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Ellipse 33"/>
            <p:cNvSpPr/>
            <p:nvPr/>
          </p:nvSpPr>
          <p:spPr>
            <a:xfrm rot="18955885">
              <a:off x="4155047" y="2337359"/>
              <a:ext cx="923322" cy="83947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Ellipse 34"/>
            <p:cNvSpPr/>
            <p:nvPr/>
          </p:nvSpPr>
          <p:spPr>
            <a:xfrm rot="18955885">
              <a:off x="4237151" y="2423847"/>
              <a:ext cx="855940" cy="72174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" name="Rectangle à coins arrondis 35"/>
            <p:cNvSpPr/>
            <p:nvPr/>
          </p:nvSpPr>
          <p:spPr>
            <a:xfrm rot="864508">
              <a:off x="4637527" y="3134367"/>
              <a:ext cx="80967" cy="120614"/>
            </a:xfrm>
            <a:prstGeom prst="roundRect">
              <a:avLst>
                <a:gd name="adj" fmla="val 50000"/>
              </a:avLst>
            </a:prstGeom>
            <a:noFill/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" name="Forme libre 36"/>
            <p:cNvSpPr/>
            <p:nvPr/>
          </p:nvSpPr>
          <p:spPr>
            <a:xfrm rot="21421746">
              <a:off x="4424858" y="3252435"/>
              <a:ext cx="253467" cy="675011"/>
            </a:xfrm>
            <a:custGeom>
              <a:avLst/>
              <a:gdLst>
                <a:gd name="connsiteX0" fmla="*/ 268941 w 268941"/>
                <a:gd name="connsiteY0" fmla="*/ 0 h 682697"/>
                <a:gd name="connsiteX1" fmla="*/ 53789 w 268941"/>
                <a:gd name="connsiteY1" fmla="*/ 310317 h 682697"/>
                <a:gd name="connsiteX2" fmla="*/ 0 w 268941"/>
                <a:gd name="connsiteY2" fmla="*/ 670284 h 682697"/>
                <a:gd name="connsiteX3" fmla="*/ 0 w 268941"/>
                <a:gd name="connsiteY3" fmla="*/ 670284 h 682697"/>
                <a:gd name="connsiteX4" fmla="*/ 0 w 268941"/>
                <a:gd name="connsiteY4" fmla="*/ 670284 h 682697"/>
                <a:gd name="connsiteX5" fmla="*/ 0 w 268941"/>
                <a:gd name="connsiteY5" fmla="*/ 682697 h 682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8941" h="682697">
                  <a:moveTo>
                    <a:pt x="268941" y="0"/>
                  </a:moveTo>
                  <a:cubicBezTo>
                    <a:pt x="183776" y="99301"/>
                    <a:pt x="98612" y="198603"/>
                    <a:pt x="53789" y="310317"/>
                  </a:cubicBezTo>
                  <a:cubicBezTo>
                    <a:pt x="8966" y="422031"/>
                    <a:pt x="0" y="670284"/>
                    <a:pt x="0" y="670284"/>
                  </a:cubicBezTo>
                  <a:lnTo>
                    <a:pt x="0" y="670284"/>
                  </a:lnTo>
                  <a:lnTo>
                    <a:pt x="0" y="670284"/>
                  </a:lnTo>
                  <a:lnTo>
                    <a:pt x="0" y="682697"/>
                  </a:lnTo>
                </a:path>
              </a:pathLst>
            </a:custGeom>
            <a:noFill/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" name="Forme libre 37"/>
            <p:cNvSpPr/>
            <p:nvPr/>
          </p:nvSpPr>
          <p:spPr>
            <a:xfrm>
              <a:off x="4627272" y="1559042"/>
              <a:ext cx="373555" cy="1517240"/>
            </a:xfrm>
            <a:custGeom>
              <a:avLst/>
              <a:gdLst>
                <a:gd name="connsiteX0" fmla="*/ 203454 w 373356"/>
                <a:gd name="connsiteY0" fmla="*/ 0 h 1517240"/>
                <a:gd name="connsiteX1" fmla="*/ 317754 w 373356"/>
                <a:gd name="connsiteY1" fmla="*/ 9525 h 1517240"/>
                <a:gd name="connsiteX2" fmla="*/ 365379 w 373356"/>
                <a:gd name="connsiteY2" fmla="*/ 42863 h 1517240"/>
                <a:gd name="connsiteX3" fmla="*/ 237628 w 373356"/>
                <a:gd name="connsiteY3" fmla="*/ 1357537 h 1517240"/>
                <a:gd name="connsiteX4" fmla="*/ 221809 w 373356"/>
                <a:gd name="connsiteY4" fmla="*/ 1354155 h 1517240"/>
                <a:gd name="connsiteX5" fmla="*/ 187214 w 373356"/>
                <a:gd name="connsiteY5" fmla="*/ 1367224 h 1517240"/>
                <a:gd name="connsiteX6" fmla="*/ 186095 w 373356"/>
                <a:gd name="connsiteY6" fmla="*/ 1366856 h 1517240"/>
                <a:gd name="connsiteX7" fmla="*/ 0 w 373356"/>
                <a:gd name="connsiteY7" fmla="*/ 1517240 h 1517240"/>
                <a:gd name="connsiteX8" fmla="*/ 160592 w 373356"/>
                <a:gd name="connsiteY8" fmla="*/ 33338 h 1517240"/>
                <a:gd name="connsiteX9" fmla="*/ 203454 w 373356"/>
                <a:gd name="connsiteY9" fmla="*/ 0 h 1517240"/>
                <a:gd name="connsiteX0" fmla="*/ 203454 w 373555"/>
                <a:gd name="connsiteY0" fmla="*/ 0 h 1517240"/>
                <a:gd name="connsiteX1" fmla="*/ 317754 w 373555"/>
                <a:gd name="connsiteY1" fmla="*/ 9525 h 1517240"/>
                <a:gd name="connsiteX2" fmla="*/ 365379 w 373555"/>
                <a:gd name="connsiteY2" fmla="*/ 42863 h 1517240"/>
                <a:gd name="connsiteX3" fmla="*/ 240009 w 373555"/>
                <a:gd name="connsiteY3" fmla="*/ 1350393 h 1517240"/>
                <a:gd name="connsiteX4" fmla="*/ 221809 w 373555"/>
                <a:gd name="connsiteY4" fmla="*/ 1354155 h 1517240"/>
                <a:gd name="connsiteX5" fmla="*/ 187214 w 373555"/>
                <a:gd name="connsiteY5" fmla="*/ 1367224 h 1517240"/>
                <a:gd name="connsiteX6" fmla="*/ 186095 w 373555"/>
                <a:gd name="connsiteY6" fmla="*/ 1366856 h 1517240"/>
                <a:gd name="connsiteX7" fmla="*/ 0 w 373555"/>
                <a:gd name="connsiteY7" fmla="*/ 1517240 h 1517240"/>
                <a:gd name="connsiteX8" fmla="*/ 160592 w 373555"/>
                <a:gd name="connsiteY8" fmla="*/ 33338 h 1517240"/>
                <a:gd name="connsiteX9" fmla="*/ 203454 w 373555"/>
                <a:gd name="connsiteY9" fmla="*/ 0 h 1517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73555" h="1517240">
                  <a:moveTo>
                    <a:pt x="203454" y="0"/>
                  </a:moveTo>
                  <a:lnTo>
                    <a:pt x="317754" y="9525"/>
                  </a:lnTo>
                  <a:cubicBezTo>
                    <a:pt x="358342" y="17107"/>
                    <a:pt x="349504" y="31750"/>
                    <a:pt x="365379" y="42863"/>
                  </a:cubicBezTo>
                  <a:cubicBezTo>
                    <a:pt x="396282" y="323790"/>
                    <a:pt x="336352" y="970425"/>
                    <a:pt x="240009" y="1350393"/>
                  </a:cubicBezTo>
                  <a:lnTo>
                    <a:pt x="221809" y="1354155"/>
                  </a:lnTo>
                  <a:lnTo>
                    <a:pt x="187214" y="1367224"/>
                  </a:lnTo>
                  <a:lnTo>
                    <a:pt x="186095" y="1366856"/>
                  </a:lnTo>
                  <a:cubicBezTo>
                    <a:pt x="124180" y="1425250"/>
                    <a:pt x="62230" y="1467531"/>
                    <a:pt x="0" y="1517240"/>
                  </a:cubicBezTo>
                  <a:cubicBezTo>
                    <a:pt x="138053" y="1045129"/>
                    <a:pt x="189962" y="294576"/>
                    <a:pt x="160592" y="33338"/>
                  </a:cubicBezTo>
                  <a:cubicBezTo>
                    <a:pt x="174879" y="22225"/>
                    <a:pt x="167984" y="7582"/>
                    <a:pt x="203454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" name="Ellipse 16"/>
            <p:cNvSpPr/>
            <p:nvPr/>
          </p:nvSpPr>
          <p:spPr>
            <a:xfrm>
              <a:off x="2818546" y="2914383"/>
              <a:ext cx="2092845" cy="987663"/>
            </a:xfrm>
            <a:custGeom>
              <a:avLst/>
              <a:gdLst>
                <a:gd name="connsiteX0" fmla="*/ 2029233 w 2092031"/>
                <a:gd name="connsiteY0" fmla="*/ 0 h 997711"/>
                <a:gd name="connsiteX1" fmla="*/ 2090253 w 2092031"/>
                <a:gd name="connsiteY1" fmla="*/ 65873 h 997711"/>
                <a:gd name="connsiteX2" fmla="*/ 2047129 w 2092031"/>
                <a:gd name="connsiteY2" fmla="*/ 127846 h 997711"/>
                <a:gd name="connsiteX3" fmla="*/ 62334 w 2092031"/>
                <a:gd name="connsiteY3" fmla="*/ 997711 h 997711"/>
                <a:gd name="connsiteX4" fmla="*/ 60809 w 2092031"/>
                <a:gd name="connsiteY4" fmla="*/ 993404 h 997711"/>
                <a:gd name="connsiteX5" fmla="*/ 47651 w 2092031"/>
                <a:gd name="connsiteY5" fmla="*/ 996298 h 997711"/>
                <a:gd name="connsiteX6" fmla="*/ 0 w 2092031"/>
                <a:gd name="connsiteY6" fmla="*/ 944376 h 997711"/>
                <a:gd name="connsiteX7" fmla="*/ 23547 w 2092031"/>
                <a:gd name="connsiteY7" fmla="*/ 900616 h 997711"/>
                <a:gd name="connsiteX8" fmla="*/ 23499 w 2092031"/>
                <a:gd name="connsiteY8" fmla="*/ 898857 h 997711"/>
                <a:gd name="connsiteX9" fmla="*/ 27755 w 2092031"/>
                <a:gd name="connsiteY9" fmla="*/ 897524 h 997711"/>
                <a:gd name="connsiteX10" fmla="*/ 35204 w 2092031"/>
                <a:gd name="connsiteY10" fmla="*/ 895192 h 997711"/>
                <a:gd name="connsiteX11" fmla="*/ 1993519 w 2092031"/>
                <a:gd name="connsiteY11" fmla="*/ 12701 h 997711"/>
                <a:gd name="connsiteX12" fmla="*/ 1994638 w 2092031"/>
                <a:gd name="connsiteY12" fmla="*/ 13069 h 997711"/>
                <a:gd name="connsiteX13" fmla="*/ 2029233 w 2092031"/>
                <a:gd name="connsiteY13" fmla="*/ 0 h 997711"/>
                <a:gd name="connsiteX0" fmla="*/ 2029233 w 2092031"/>
                <a:gd name="connsiteY0" fmla="*/ 0 h 997711"/>
                <a:gd name="connsiteX1" fmla="*/ 2090253 w 2092031"/>
                <a:gd name="connsiteY1" fmla="*/ 65873 h 997711"/>
                <a:gd name="connsiteX2" fmla="*/ 2047129 w 2092031"/>
                <a:gd name="connsiteY2" fmla="*/ 127846 h 997711"/>
                <a:gd name="connsiteX3" fmla="*/ 62334 w 2092031"/>
                <a:gd name="connsiteY3" fmla="*/ 997711 h 997711"/>
                <a:gd name="connsiteX4" fmla="*/ 47651 w 2092031"/>
                <a:gd name="connsiteY4" fmla="*/ 996298 h 997711"/>
                <a:gd name="connsiteX5" fmla="*/ 0 w 2092031"/>
                <a:gd name="connsiteY5" fmla="*/ 944376 h 997711"/>
                <a:gd name="connsiteX6" fmla="*/ 23547 w 2092031"/>
                <a:gd name="connsiteY6" fmla="*/ 900616 h 997711"/>
                <a:gd name="connsiteX7" fmla="*/ 23499 w 2092031"/>
                <a:gd name="connsiteY7" fmla="*/ 898857 h 997711"/>
                <a:gd name="connsiteX8" fmla="*/ 27755 w 2092031"/>
                <a:gd name="connsiteY8" fmla="*/ 897524 h 997711"/>
                <a:gd name="connsiteX9" fmla="*/ 35204 w 2092031"/>
                <a:gd name="connsiteY9" fmla="*/ 895192 h 997711"/>
                <a:gd name="connsiteX10" fmla="*/ 1993519 w 2092031"/>
                <a:gd name="connsiteY10" fmla="*/ 12701 h 997711"/>
                <a:gd name="connsiteX11" fmla="*/ 1994638 w 2092031"/>
                <a:gd name="connsiteY11" fmla="*/ 13069 h 997711"/>
                <a:gd name="connsiteX12" fmla="*/ 2029233 w 2092031"/>
                <a:gd name="connsiteY12" fmla="*/ 0 h 997711"/>
                <a:gd name="connsiteX0" fmla="*/ 2029233 w 2092031"/>
                <a:gd name="connsiteY0" fmla="*/ 0 h 997711"/>
                <a:gd name="connsiteX1" fmla="*/ 2090253 w 2092031"/>
                <a:gd name="connsiteY1" fmla="*/ 65873 h 997711"/>
                <a:gd name="connsiteX2" fmla="*/ 2047129 w 2092031"/>
                <a:gd name="connsiteY2" fmla="*/ 127846 h 997711"/>
                <a:gd name="connsiteX3" fmla="*/ 62334 w 2092031"/>
                <a:gd name="connsiteY3" fmla="*/ 997711 h 997711"/>
                <a:gd name="connsiteX4" fmla="*/ 47651 w 2092031"/>
                <a:gd name="connsiteY4" fmla="*/ 996298 h 997711"/>
                <a:gd name="connsiteX5" fmla="*/ 0 w 2092031"/>
                <a:gd name="connsiteY5" fmla="*/ 944376 h 997711"/>
                <a:gd name="connsiteX6" fmla="*/ 23547 w 2092031"/>
                <a:gd name="connsiteY6" fmla="*/ 900616 h 997711"/>
                <a:gd name="connsiteX7" fmla="*/ 23499 w 2092031"/>
                <a:gd name="connsiteY7" fmla="*/ 898857 h 997711"/>
                <a:gd name="connsiteX8" fmla="*/ 27755 w 2092031"/>
                <a:gd name="connsiteY8" fmla="*/ 897524 h 997711"/>
                <a:gd name="connsiteX9" fmla="*/ 35204 w 2092031"/>
                <a:gd name="connsiteY9" fmla="*/ 895192 h 997711"/>
                <a:gd name="connsiteX10" fmla="*/ 1993519 w 2092031"/>
                <a:gd name="connsiteY10" fmla="*/ 12701 h 997711"/>
                <a:gd name="connsiteX11" fmla="*/ 1994638 w 2092031"/>
                <a:gd name="connsiteY11" fmla="*/ 13069 h 997711"/>
                <a:gd name="connsiteX12" fmla="*/ 2029233 w 2092031"/>
                <a:gd name="connsiteY12" fmla="*/ 0 h 997711"/>
                <a:gd name="connsiteX0" fmla="*/ 2029233 w 2092031"/>
                <a:gd name="connsiteY0" fmla="*/ 0 h 997711"/>
                <a:gd name="connsiteX1" fmla="*/ 2090253 w 2092031"/>
                <a:gd name="connsiteY1" fmla="*/ 65873 h 997711"/>
                <a:gd name="connsiteX2" fmla="*/ 2047129 w 2092031"/>
                <a:gd name="connsiteY2" fmla="*/ 127846 h 997711"/>
                <a:gd name="connsiteX3" fmla="*/ 62334 w 2092031"/>
                <a:gd name="connsiteY3" fmla="*/ 997711 h 997711"/>
                <a:gd name="connsiteX4" fmla="*/ 47651 w 2092031"/>
                <a:gd name="connsiteY4" fmla="*/ 996298 h 997711"/>
                <a:gd name="connsiteX5" fmla="*/ 0 w 2092031"/>
                <a:gd name="connsiteY5" fmla="*/ 944376 h 997711"/>
                <a:gd name="connsiteX6" fmla="*/ 23547 w 2092031"/>
                <a:gd name="connsiteY6" fmla="*/ 900616 h 997711"/>
                <a:gd name="connsiteX7" fmla="*/ 23499 w 2092031"/>
                <a:gd name="connsiteY7" fmla="*/ 898857 h 997711"/>
                <a:gd name="connsiteX8" fmla="*/ 27755 w 2092031"/>
                <a:gd name="connsiteY8" fmla="*/ 897524 h 997711"/>
                <a:gd name="connsiteX9" fmla="*/ 35204 w 2092031"/>
                <a:gd name="connsiteY9" fmla="*/ 895192 h 997711"/>
                <a:gd name="connsiteX10" fmla="*/ 1993519 w 2092031"/>
                <a:gd name="connsiteY10" fmla="*/ 12701 h 997711"/>
                <a:gd name="connsiteX11" fmla="*/ 1994638 w 2092031"/>
                <a:gd name="connsiteY11" fmla="*/ 13069 h 997711"/>
                <a:gd name="connsiteX12" fmla="*/ 2029233 w 2092031"/>
                <a:gd name="connsiteY12" fmla="*/ 0 h 997711"/>
                <a:gd name="connsiteX0" fmla="*/ 2029233 w 2092031"/>
                <a:gd name="connsiteY0" fmla="*/ 0 h 997711"/>
                <a:gd name="connsiteX1" fmla="*/ 2090253 w 2092031"/>
                <a:gd name="connsiteY1" fmla="*/ 65873 h 997711"/>
                <a:gd name="connsiteX2" fmla="*/ 2047129 w 2092031"/>
                <a:gd name="connsiteY2" fmla="*/ 127846 h 997711"/>
                <a:gd name="connsiteX3" fmla="*/ 62334 w 2092031"/>
                <a:gd name="connsiteY3" fmla="*/ 997711 h 997711"/>
                <a:gd name="connsiteX4" fmla="*/ 47651 w 2092031"/>
                <a:gd name="connsiteY4" fmla="*/ 996298 h 997711"/>
                <a:gd name="connsiteX5" fmla="*/ 0 w 2092031"/>
                <a:gd name="connsiteY5" fmla="*/ 944376 h 997711"/>
                <a:gd name="connsiteX6" fmla="*/ 23547 w 2092031"/>
                <a:gd name="connsiteY6" fmla="*/ 900616 h 997711"/>
                <a:gd name="connsiteX7" fmla="*/ 23499 w 2092031"/>
                <a:gd name="connsiteY7" fmla="*/ 898857 h 997711"/>
                <a:gd name="connsiteX8" fmla="*/ 27755 w 2092031"/>
                <a:gd name="connsiteY8" fmla="*/ 897524 h 997711"/>
                <a:gd name="connsiteX9" fmla="*/ 35204 w 2092031"/>
                <a:gd name="connsiteY9" fmla="*/ 895192 h 997711"/>
                <a:gd name="connsiteX10" fmla="*/ 1993519 w 2092031"/>
                <a:gd name="connsiteY10" fmla="*/ 12701 h 997711"/>
                <a:gd name="connsiteX11" fmla="*/ 1994638 w 2092031"/>
                <a:gd name="connsiteY11" fmla="*/ 13069 h 997711"/>
                <a:gd name="connsiteX12" fmla="*/ 2029233 w 2092031"/>
                <a:gd name="connsiteY12" fmla="*/ 0 h 997711"/>
                <a:gd name="connsiteX0" fmla="*/ 2029233 w 2092031"/>
                <a:gd name="connsiteY0" fmla="*/ 0 h 997711"/>
                <a:gd name="connsiteX1" fmla="*/ 2090253 w 2092031"/>
                <a:gd name="connsiteY1" fmla="*/ 65873 h 997711"/>
                <a:gd name="connsiteX2" fmla="*/ 2047129 w 2092031"/>
                <a:gd name="connsiteY2" fmla="*/ 127846 h 997711"/>
                <a:gd name="connsiteX3" fmla="*/ 62334 w 2092031"/>
                <a:gd name="connsiteY3" fmla="*/ 997711 h 997711"/>
                <a:gd name="connsiteX4" fmla="*/ 47651 w 2092031"/>
                <a:gd name="connsiteY4" fmla="*/ 996298 h 997711"/>
                <a:gd name="connsiteX5" fmla="*/ 0 w 2092031"/>
                <a:gd name="connsiteY5" fmla="*/ 944376 h 997711"/>
                <a:gd name="connsiteX6" fmla="*/ 23547 w 2092031"/>
                <a:gd name="connsiteY6" fmla="*/ 900616 h 997711"/>
                <a:gd name="connsiteX7" fmla="*/ 23499 w 2092031"/>
                <a:gd name="connsiteY7" fmla="*/ 898857 h 997711"/>
                <a:gd name="connsiteX8" fmla="*/ 27755 w 2092031"/>
                <a:gd name="connsiteY8" fmla="*/ 897524 h 997711"/>
                <a:gd name="connsiteX9" fmla="*/ 35204 w 2092031"/>
                <a:gd name="connsiteY9" fmla="*/ 895192 h 997711"/>
                <a:gd name="connsiteX10" fmla="*/ 1993519 w 2092031"/>
                <a:gd name="connsiteY10" fmla="*/ 12701 h 997711"/>
                <a:gd name="connsiteX11" fmla="*/ 1994638 w 2092031"/>
                <a:gd name="connsiteY11" fmla="*/ 13069 h 997711"/>
                <a:gd name="connsiteX12" fmla="*/ 2029233 w 2092031"/>
                <a:gd name="connsiteY12" fmla="*/ 0 h 997711"/>
                <a:gd name="connsiteX0" fmla="*/ 2029233 w 2092031"/>
                <a:gd name="connsiteY0" fmla="*/ 0 h 997711"/>
                <a:gd name="connsiteX1" fmla="*/ 2090253 w 2092031"/>
                <a:gd name="connsiteY1" fmla="*/ 65873 h 997711"/>
                <a:gd name="connsiteX2" fmla="*/ 2047129 w 2092031"/>
                <a:gd name="connsiteY2" fmla="*/ 127846 h 997711"/>
                <a:gd name="connsiteX3" fmla="*/ 62334 w 2092031"/>
                <a:gd name="connsiteY3" fmla="*/ 997711 h 997711"/>
                <a:gd name="connsiteX4" fmla="*/ 47651 w 2092031"/>
                <a:gd name="connsiteY4" fmla="*/ 996298 h 997711"/>
                <a:gd name="connsiteX5" fmla="*/ 0 w 2092031"/>
                <a:gd name="connsiteY5" fmla="*/ 944376 h 997711"/>
                <a:gd name="connsiteX6" fmla="*/ 23547 w 2092031"/>
                <a:gd name="connsiteY6" fmla="*/ 900616 h 997711"/>
                <a:gd name="connsiteX7" fmla="*/ 23499 w 2092031"/>
                <a:gd name="connsiteY7" fmla="*/ 898857 h 997711"/>
                <a:gd name="connsiteX8" fmla="*/ 27755 w 2092031"/>
                <a:gd name="connsiteY8" fmla="*/ 897524 h 997711"/>
                <a:gd name="connsiteX9" fmla="*/ 35204 w 2092031"/>
                <a:gd name="connsiteY9" fmla="*/ 895192 h 997711"/>
                <a:gd name="connsiteX10" fmla="*/ 1993519 w 2092031"/>
                <a:gd name="connsiteY10" fmla="*/ 12701 h 997711"/>
                <a:gd name="connsiteX11" fmla="*/ 1994638 w 2092031"/>
                <a:gd name="connsiteY11" fmla="*/ 24975 h 997711"/>
                <a:gd name="connsiteX12" fmla="*/ 2029233 w 2092031"/>
                <a:gd name="connsiteY12" fmla="*/ 0 h 997711"/>
                <a:gd name="connsiteX0" fmla="*/ 2029233 w 2092031"/>
                <a:gd name="connsiteY0" fmla="*/ 0 h 997711"/>
                <a:gd name="connsiteX1" fmla="*/ 2090253 w 2092031"/>
                <a:gd name="connsiteY1" fmla="*/ 65873 h 997711"/>
                <a:gd name="connsiteX2" fmla="*/ 2047129 w 2092031"/>
                <a:gd name="connsiteY2" fmla="*/ 127846 h 997711"/>
                <a:gd name="connsiteX3" fmla="*/ 62334 w 2092031"/>
                <a:gd name="connsiteY3" fmla="*/ 997711 h 997711"/>
                <a:gd name="connsiteX4" fmla="*/ 47651 w 2092031"/>
                <a:gd name="connsiteY4" fmla="*/ 996298 h 997711"/>
                <a:gd name="connsiteX5" fmla="*/ 0 w 2092031"/>
                <a:gd name="connsiteY5" fmla="*/ 944376 h 997711"/>
                <a:gd name="connsiteX6" fmla="*/ 23547 w 2092031"/>
                <a:gd name="connsiteY6" fmla="*/ 900616 h 997711"/>
                <a:gd name="connsiteX7" fmla="*/ 23499 w 2092031"/>
                <a:gd name="connsiteY7" fmla="*/ 898857 h 997711"/>
                <a:gd name="connsiteX8" fmla="*/ 27755 w 2092031"/>
                <a:gd name="connsiteY8" fmla="*/ 897524 h 997711"/>
                <a:gd name="connsiteX9" fmla="*/ 35204 w 2092031"/>
                <a:gd name="connsiteY9" fmla="*/ 895192 h 997711"/>
                <a:gd name="connsiteX10" fmla="*/ 1993519 w 2092031"/>
                <a:gd name="connsiteY10" fmla="*/ 12701 h 997711"/>
                <a:gd name="connsiteX11" fmla="*/ 2029233 w 2092031"/>
                <a:gd name="connsiteY11" fmla="*/ 0 h 997711"/>
                <a:gd name="connsiteX0" fmla="*/ 2029233 w 2092031"/>
                <a:gd name="connsiteY0" fmla="*/ 0 h 997711"/>
                <a:gd name="connsiteX1" fmla="*/ 2090253 w 2092031"/>
                <a:gd name="connsiteY1" fmla="*/ 65873 h 997711"/>
                <a:gd name="connsiteX2" fmla="*/ 2047129 w 2092031"/>
                <a:gd name="connsiteY2" fmla="*/ 127846 h 997711"/>
                <a:gd name="connsiteX3" fmla="*/ 62334 w 2092031"/>
                <a:gd name="connsiteY3" fmla="*/ 997711 h 997711"/>
                <a:gd name="connsiteX4" fmla="*/ 47651 w 2092031"/>
                <a:gd name="connsiteY4" fmla="*/ 996298 h 997711"/>
                <a:gd name="connsiteX5" fmla="*/ 0 w 2092031"/>
                <a:gd name="connsiteY5" fmla="*/ 944376 h 997711"/>
                <a:gd name="connsiteX6" fmla="*/ 23547 w 2092031"/>
                <a:gd name="connsiteY6" fmla="*/ 900616 h 997711"/>
                <a:gd name="connsiteX7" fmla="*/ 23499 w 2092031"/>
                <a:gd name="connsiteY7" fmla="*/ 898857 h 997711"/>
                <a:gd name="connsiteX8" fmla="*/ 27755 w 2092031"/>
                <a:gd name="connsiteY8" fmla="*/ 897524 h 997711"/>
                <a:gd name="connsiteX9" fmla="*/ 35204 w 2092031"/>
                <a:gd name="connsiteY9" fmla="*/ 895192 h 997711"/>
                <a:gd name="connsiteX10" fmla="*/ 1993519 w 2092031"/>
                <a:gd name="connsiteY10" fmla="*/ 12701 h 997711"/>
                <a:gd name="connsiteX11" fmla="*/ 2029233 w 2092031"/>
                <a:gd name="connsiteY11" fmla="*/ 0 h 997711"/>
                <a:gd name="connsiteX0" fmla="*/ 2029233 w 2092031"/>
                <a:gd name="connsiteY0" fmla="*/ 0 h 997711"/>
                <a:gd name="connsiteX1" fmla="*/ 2090253 w 2092031"/>
                <a:gd name="connsiteY1" fmla="*/ 65873 h 997711"/>
                <a:gd name="connsiteX2" fmla="*/ 2047129 w 2092031"/>
                <a:gd name="connsiteY2" fmla="*/ 127846 h 997711"/>
                <a:gd name="connsiteX3" fmla="*/ 62334 w 2092031"/>
                <a:gd name="connsiteY3" fmla="*/ 997711 h 997711"/>
                <a:gd name="connsiteX4" fmla="*/ 47651 w 2092031"/>
                <a:gd name="connsiteY4" fmla="*/ 996298 h 997711"/>
                <a:gd name="connsiteX5" fmla="*/ 0 w 2092031"/>
                <a:gd name="connsiteY5" fmla="*/ 944376 h 997711"/>
                <a:gd name="connsiteX6" fmla="*/ 23547 w 2092031"/>
                <a:gd name="connsiteY6" fmla="*/ 900616 h 997711"/>
                <a:gd name="connsiteX7" fmla="*/ 23499 w 2092031"/>
                <a:gd name="connsiteY7" fmla="*/ 898857 h 997711"/>
                <a:gd name="connsiteX8" fmla="*/ 27755 w 2092031"/>
                <a:gd name="connsiteY8" fmla="*/ 897524 h 997711"/>
                <a:gd name="connsiteX9" fmla="*/ 35204 w 2092031"/>
                <a:gd name="connsiteY9" fmla="*/ 895192 h 997711"/>
                <a:gd name="connsiteX10" fmla="*/ 1993519 w 2092031"/>
                <a:gd name="connsiteY10" fmla="*/ 12701 h 997711"/>
                <a:gd name="connsiteX11" fmla="*/ 2029233 w 2092031"/>
                <a:gd name="connsiteY11" fmla="*/ 0 h 997711"/>
                <a:gd name="connsiteX0" fmla="*/ 2029233 w 2092031"/>
                <a:gd name="connsiteY0" fmla="*/ 3196 h 1000907"/>
                <a:gd name="connsiteX1" fmla="*/ 2090253 w 2092031"/>
                <a:gd name="connsiteY1" fmla="*/ 69069 h 1000907"/>
                <a:gd name="connsiteX2" fmla="*/ 2047129 w 2092031"/>
                <a:gd name="connsiteY2" fmla="*/ 131042 h 1000907"/>
                <a:gd name="connsiteX3" fmla="*/ 62334 w 2092031"/>
                <a:gd name="connsiteY3" fmla="*/ 1000907 h 1000907"/>
                <a:gd name="connsiteX4" fmla="*/ 47651 w 2092031"/>
                <a:gd name="connsiteY4" fmla="*/ 999494 h 1000907"/>
                <a:gd name="connsiteX5" fmla="*/ 0 w 2092031"/>
                <a:gd name="connsiteY5" fmla="*/ 947572 h 1000907"/>
                <a:gd name="connsiteX6" fmla="*/ 23547 w 2092031"/>
                <a:gd name="connsiteY6" fmla="*/ 903812 h 1000907"/>
                <a:gd name="connsiteX7" fmla="*/ 23499 w 2092031"/>
                <a:gd name="connsiteY7" fmla="*/ 902053 h 1000907"/>
                <a:gd name="connsiteX8" fmla="*/ 27755 w 2092031"/>
                <a:gd name="connsiteY8" fmla="*/ 900720 h 1000907"/>
                <a:gd name="connsiteX9" fmla="*/ 35204 w 2092031"/>
                <a:gd name="connsiteY9" fmla="*/ 898388 h 1000907"/>
                <a:gd name="connsiteX10" fmla="*/ 1993519 w 2092031"/>
                <a:gd name="connsiteY10" fmla="*/ 15897 h 1000907"/>
                <a:gd name="connsiteX11" fmla="*/ 2029233 w 2092031"/>
                <a:gd name="connsiteY11" fmla="*/ 3196 h 1000907"/>
                <a:gd name="connsiteX0" fmla="*/ 2029233 w 2092031"/>
                <a:gd name="connsiteY0" fmla="*/ 0 h 997711"/>
                <a:gd name="connsiteX1" fmla="*/ 2090253 w 2092031"/>
                <a:gd name="connsiteY1" fmla="*/ 65873 h 997711"/>
                <a:gd name="connsiteX2" fmla="*/ 2047129 w 2092031"/>
                <a:gd name="connsiteY2" fmla="*/ 127846 h 997711"/>
                <a:gd name="connsiteX3" fmla="*/ 62334 w 2092031"/>
                <a:gd name="connsiteY3" fmla="*/ 997711 h 997711"/>
                <a:gd name="connsiteX4" fmla="*/ 47651 w 2092031"/>
                <a:gd name="connsiteY4" fmla="*/ 996298 h 997711"/>
                <a:gd name="connsiteX5" fmla="*/ 0 w 2092031"/>
                <a:gd name="connsiteY5" fmla="*/ 944376 h 997711"/>
                <a:gd name="connsiteX6" fmla="*/ 23547 w 2092031"/>
                <a:gd name="connsiteY6" fmla="*/ 900616 h 997711"/>
                <a:gd name="connsiteX7" fmla="*/ 23499 w 2092031"/>
                <a:gd name="connsiteY7" fmla="*/ 898857 h 997711"/>
                <a:gd name="connsiteX8" fmla="*/ 27755 w 2092031"/>
                <a:gd name="connsiteY8" fmla="*/ 897524 h 997711"/>
                <a:gd name="connsiteX9" fmla="*/ 35204 w 2092031"/>
                <a:gd name="connsiteY9" fmla="*/ 895192 h 997711"/>
                <a:gd name="connsiteX10" fmla="*/ 1993519 w 2092031"/>
                <a:gd name="connsiteY10" fmla="*/ 12701 h 997711"/>
                <a:gd name="connsiteX11" fmla="*/ 2029233 w 2092031"/>
                <a:gd name="connsiteY11" fmla="*/ 0 h 997711"/>
                <a:gd name="connsiteX0" fmla="*/ 2141273 w 2204071"/>
                <a:gd name="connsiteY0" fmla="*/ 0 h 997711"/>
                <a:gd name="connsiteX1" fmla="*/ 2202293 w 2204071"/>
                <a:gd name="connsiteY1" fmla="*/ 65873 h 997711"/>
                <a:gd name="connsiteX2" fmla="*/ 2159169 w 2204071"/>
                <a:gd name="connsiteY2" fmla="*/ 127846 h 997711"/>
                <a:gd name="connsiteX3" fmla="*/ 174374 w 2204071"/>
                <a:gd name="connsiteY3" fmla="*/ 997711 h 997711"/>
                <a:gd name="connsiteX4" fmla="*/ 159691 w 2204071"/>
                <a:gd name="connsiteY4" fmla="*/ 996298 h 997711"/>
                <a:gd name="connsiteX5" fmla="*/ 112040 w 2204071"/>
                <a:gd name="connsiteY5" fmla="*/ 944376 h 997711"/>
                <a:gd name="connsiteX6" fmla="*/ 135587 w 2204071"/>
                <a:gd name="connsiteY6" fmla="*/ 900616 h 997711"/>
                <a:gd name="connsiteX7" fmla="*/ 135539 w 2204071"/>
                <a:gd name="connsiteY7" fmla="*/ 898857 h 997711"/>
                <a:gd name="connsiteX8" fmla="*/ 139795 w 2204071"/>
                <a:gd name="connsiteY8" fmla="*/ 897524 h 997711"/>
                <a:gd name="connsiteX9" fmla="*/ 147244 w 2204071"/>
                <a:gd name="connsiteY9" fmla="*/ 895192 h 997711"/>
                <a:gd name="connsiteX10" fmla="*/ 2107940 w 2204071"/>
                <a:gd name="connsiteY10" fmla="*/ 22226 h 997711"/>
                <a:gd name="connsiteX11" fmla="*/ 2141273 w 2204071"/>
                <a:gd name="connsiteY11" fmla="*/ 0 h 997711"/>
                <a:gd name="connsiteX0" fmla="*/ 2141273 w 2204071"/>
                <a:gd name="connsiteY0" fmla="*/ 0 h 997711"/>
                <a:gd name="connsiteX1" fmla="*/ 2202293 w 2204071"/>
                <a:gd name="connsiteY1" fmla="*/ 65873 h 997711"/>
                <a:gd name="connsiteX2" fmla="*/ 2159169 w 2204071"/>
                <a:gd name="connsiteY2" fmla="*/ 127846 h 997711"/>
                <a:gd name="connsiteX3" fmla="*/ 174374 w 2204071"/>
                <a:gd name="connsiteY3" fmla="*/ 997711 h 997711"/>
                <a:gd name="connsiteX4" fmla="*/ 159691 w 2204071"/>
                <a:gd name="connsiteY4" fmla="*/ 996298 h 997711"/>
                <a:gd name="connsiteX5" fmla="*/ 112040 w 2204071"/>
                <a:gd name="connsiteY5" fmla="*/ 944376 h 997711"/>
                <a:gd name="connsiteX6" fmla="*/ 135587 w 2204071"/>
                <a:gd name="connsiteY6" fmla="*/ 900616 h 997711"/>
                <a:gd name="connsiteX7" fmla="*/ 135539 w 2204071"/>
                <a:gd name="connsiteY7" fmla="*/ 898857 h 997711"/>
                <a:gd name="connsiteX8" fmla="*/ 139795 w 2204071"/>
                <a:gd name="connsiteY8" fmla="*/ 897524 h 997711"/>
                <a:gd name="connsiteX9" fmla="*/ 147244 w 2204071"/>
                <a:gd name="connsiteY9" fmla="*/ 895192 h 997711"/>
                <a:gd name="connsiteX10" fmla="*/ 2107940 w 2204071"/>
                <a:gd name="connsiteY10" fmla="*/ 19844 h 997711"/>
                <a:gd name="connsiteX11" fmla="*/ 2141273 w 2204071"/>
                <a:gd name="connsiteY11" fmla="*/ 0 h 997711"/>
                <a:gd name="connsiteX0" fmla="*/ 2141273 w 2204071"/>
                <a:gd name="connsiteY0" fmla="*/ 0 h 997711"/>
                <a:gd name="connsiteX1" fmla="*/ 2202293 w 2204071"/>
                <a:gd name="connsiteY1" fmla="*/ 65873 h 997711"/>
                <a:gd name="connsiteX2" fmla="*/ 2159169 w 2204071"/>
                <a:gd name="connsiteY2" fmla="*/ 127846 h 997711"/>
                <a:gd name="connsiteX3" fmla="*/ 174374 w 2204071"/>
                <a:gd name="connsiteY3" fmla="*/ 997711 h 997711"/>
                <a:gd name="connsiteX4" fmla="*/ 159691 w 2204071"/>
                <a:gd name="connsiteY4" fmla="*/ 996298 h 997711"/>
                <a:gd name="connsiteX5" fmla="*/ 112040 w 2204071"/>
                <a:gd name="connsiteY5" fmla="*/ 944376 h 997711"/>
                <a:gd name="connsiteX6" fmla="*/ 135587 w 2204071"/>
                <a:gd name="connsiteY6" fmla="*/ 900616 h 997711"/>
                <a:gd name="connsiteX7" fmla="*/ 135539 w 2204071"/>
                <a:gd name="connsiteY7" fmla="*/ 898857 h 997711"/>
                <a:gd name="connsiteX8" fmla="*/ 139795 w 2204071"/>
                <a:gd name="connsiteY8" fmla="*/ 897524 h 997711"/>
                <a:gd name="connsiteX9" fmla="*/ 147244 w 2204071"/>
                <a:gd name="connsiteY9" fmla="*/ 895192 h 997711"/>
                <a:gd name="connsiteX10" fmla="*/ 2107940 w 2204071"/>
                <a:gd name="connsiteY10" fmla="*/ 19844 h 997711"/>
                <a:gd name="connsiteX11" fmla="*/ 2141273 w 2204071"/>
                <a:gd name="connsiteY11" fmla="*/ 0 h 997711"/>
                <a:gd name="connsiteX0" fmla="*/ 2141273 w 2204071"/>
                <a:gd name="connsiteY0" fmla="*/ 0 h 997711"/>
                <a:gd name="connsiteX1" fmla="*/ 2202293 w 2204071"/>
                <a:gd name="connsiteY1" fmla="*/ 65873 h 997711"/>
                <a:gd name="connsiteX2" fmla="*/ 2159169 w 2204071"/>
                <a:gd name="connsiteY2" fmla="*/ 127846 h 997711"/>
                <a:gd name="connsiteX3" fmla="*/ 174374 w 2204071"/>
                <a:gd name="connsiteY3" fmla="*/ 997711 h 997711"/>
                <a:gd name="connsiteX4" fmla="*/ 159691 w 2204071"/>
                <a:gd name="connsiteY4" fmla="*/ 996298 h 997711"/>
                <a:gd name="connsiteX5" fmla="*/ 112040 w 2204071"/>
                <a:gd name="connsiteY5" fmla="*/ 944376 h 997711"/>
                <a:gd name="connsiteX6" fmla="*/ 135587 w 2204071"/>
                <a:gd name="connsiteY6" fmla="*/ 900616 h 997711"/>
                <a:gd name="connsiteX7" fmla="*/ 135539 w 2204071"/>
                <a:gd name="connsiteY7" fmla="*/ 898857 h 997711"/>
                <a:gd name="connsiteX8" fmla="*/ 139795 w 2204071"/>
                <a:gd name="connsiteY8" fmla="*/ 897524 h 997711"/>
                <a:gd name="connsiteX9" fmla="*/ 147244 w 2204071"/>
                <a:gd name="connsiteY9" fmla="*/ 895192 h 997711"/>
                <a:gd name="connsiteX10" fmla="*/ 2107940 w 2204071"/>
                <a:gd name="connsiteY10" fmla="*/ 19844 h 997711"/>
                <a:gd name="connsiteX11" fmla="*/ 2141273 w 2204071"/>
                <a:gd name="connsiteY11" fmla="*/ 0 h 997711"/>
                <a:gd name="connsiteX0" fmla="*/ 2141273 w 2204071"/>
                <a:gd name="connsiteY0" fmla="*/ 0 h 997711"/>
                <a:gd name="connsiteX1" fmla="*/ 2202293 w 2204071"/>
                <a:gd name="connsiteY1" fmla="*/ 65873 h 997711"/>
                <a:gd name="connsiteX2" fmla="*/ 2159169 w 2204071"/>
                <a:gd name="connsiteY2" fmla="*/ 127846 h 997711"/>
                <a:gd name="connsiteX3" fmla="*/ 174374 w 2204071"/>
                <a:gd name="connsiteY3" fmla="*/ 997711 h 997711"/>
                <a:gd name="connsiteX4" fmla="*/ 159691 w 2204071"/>
                <a:gd name="connsiteY4" fmla="*/ 996298 h 997711"/>
                <a:gd name="connsiteX5" fmla="*/ 112040 w 2204071"/>
                <a:gd name="connsiteY5" fmla="*/ 944376 h 997711"/>
                <a:gd name="connsiteX6" fmla="*/ 135587 w 2204071"/>
                <a:gd name="connsiteY6" fmla="*/ 900616 h 997711"/>
                <a:gd name="connsiteX7" fmla="*/ 135539 w 2204071"/>
                <a:gd name="connsiteY7" fmla="*/ 898857 h 997711"/>
                <a:gd name="connsiteX8" fmla="*/ 139795 w 2204071"/>
                <a:gd name="connsiteY8" fmla="*/ 897524 h 997711"/>
                <a:gd name="connsiteX9" fmla="*/ 147244 w 2204071"/>
                <a:gd name="connsiteY9" fmla="*/ 895192 h 997711"/>
                <a:gd name="connsiteX10" fmla="*/ 2107940 w 2204071"/>
                <a:gd name="connsiteY10" fmla="*/ 19844 h 997711"/>
                <a:gd name="connsiteX11" fmla="*/ 2141273 w 2204071"/>
                <a:gd name="connsiteY11" fmla="*/ 0 h 997711"/>
                <a:gd name="connsiteX0" fmla="*/ 2107940 w 2286663"/>
                <a:gd name="connsiteY0" fmla="*/ 54475 h 1032342"/>
                <a:gd name="connsiteX1" fmla="*/ 2202293 w 2286663"/>
                <a:gd name="connsiteY1" fmla="*/ 100504 h 1032342"/>
                <a:gd name="connsiteX2" fmla="*/ 2159169 w 2286663"/>
                <a:gd name="connsiteY2" fmla="*/ 162477 h 1032342"/>
                <a:gd name="connsiteX3" fmla="*/ 174374 w 2286663"/>
                <a:gd name="connsiteY3" fmla="*/ 1032342 h 1032342"/>
                <a:gd name="connsiteX4" fmla="*/ 159691 w 2286663"/>
                <a:gd name="connsiteY4" fmla="*/ 1030929 h 1032342"/>
                <a:gd name="connsiteX5" fmla="*/ 112040 w 2286663"/>
                <a:gd name="connsiteY5" fmla="*/ 979007 h 1032342"/>
                <a:gd name="connsiteX6" fmla="*/ 135587 w 2286663"/>
                <a:gd name="connsiteY6" fmla="*/ 935247 h 1032342"/>
                <a:gd name="connsiteX7" fmla="*/ 135539 w 2286663"/>
                <a:gd name="connsiteY7" fmla="*/ 933488 h 1032342"/>
                <a:gd name="connsiteX8" fmla="*/ 139795 w 2286663"/>
                <a:gd name="connsiteY8" fmla="*/ 932155 h 1032342"/>
                <a:gd name="connsiteX9" fmla="*/ 147244 w 2286663"/>
                <a:gd name="connsiteY9" fmla="*/ 929823 h 1032342"/>
                <a:gd name="connsiteX10" fmla="*/ 2107940 w 2286663"/>
                <a:gd name="connsiteY10" fmla="*/ 54475 h 1032342"/>
                <a:gd name="connsiteX0" fmla="*/ 2107940 w 2203585"/>
                <a:gd name="connsiteY0" fmla="*/ 6184 h 984051"/>
                <a:gd name="connsiteX1" fmla="*/ 2202293 w 2203585"/>
                <a:gd name="connsiteY1" fmla="*/ 52213 h 984051"/>
                <a:gd name="connsiteX2" fmla="*/ 2159169 w 2203585"/>
                <a:gd name="connsiteY2" fmla="*/ 114186 h 984051"/>
                <a:gd name="connsiteX3" fmla="*/ 174374 w 2203585"/>
                <a:gd name="connsiteY3" fmla="*/ 984051 h 984051"/>
                <a:gd name="connsiteX4" fmla="*/ 159691 w 2203585"/>
                <a:gd name="connsiteY4" fmla="*/ 982638 h 984051"/>
                <a:gd name="connsiteX5" fmla="*/ 112040 w 2203585"/>
                <a:gd name="connsiteY5" fmla="*/ 930716 h 984051"/>
                <a:gd name="connsiteX6" fmla="*/ 135587 w 2203585"/>
                <a:gd name="connsiteY6" fmla="*/ 886956 h 984051"/>
                <a:gd name="connsiteX7" fmla="*/ 135539 w 2203585"/>
                <a:gd name="connsiteY7" fmla="*/ 885197 h 984051"/>
                <a:gd name="connsiteX8" fmla="*/ 139795 w 2203585"/>
                <a:gd name="connsiteY8" fmla="*/ 883864 h 984051"/>
                <a:gd name="connsiteX9" fmla="*/ 147244 w 2203585"/>
                <a:gd name="connsiteY9" fmla="*/ 881532 h 984051"/>
                <a:gd name="connsiteX10" fmla="*/ 2107940 w 2203585"/>
                <a:gd name="connsiteY10" fmla="*/ 6184 h 984051"/>
                <a:gd name="connsiteX0" fmla="*/ 2107940 w 2203585"/>
                <a:gd name="connsiteY0" fmla="*/ 8870 h 986737"/>
                <a:gd name="connsiteX1" fmla="*/ 2202293 w 2203585"/>
                <a:gd name="connsiteY1" fmla="*/ 54899 h 986737"/>
                <a:gd name="connsiteX2" fmla="*/ 2159169 w 2203585"/>
                <a:gd name="connsiteY2" fmla="*/ 116872 h 986737"/>
                <a:gd name="connsiteX3" fmla="*/ 174374 w 2203585"/>
                <a:gd name="connsiteY3" fmla="*/ 986737 h 986737"/>
                <a:gd name="connsiteX4" fmla="*/ 159691 w 2203585"/>
                <a:gd name="connsiteY4" fmla="*/ 985324 h 986737"/>
                <a:gd name="connsiteX5" fmla="*/ 112040 w 2203585"/>
                <a:gd name="connsiteY5" fmla="*/ 933402 h 986737"/>
                <a:gd name="connsiteX6" fmla="*/ 135587 w 2203585"/>
                <a:gd name="connsiteY6" fmla="*/ 889642 h 986737"/>
                <a:gd name="connsiteX7" fmla="*/ 135539 w 2203585"/>
                <a:gd name="connsiteY7" fmla="*/ 887883 h 986737"/>
                <a:gd name="connsiteX8" fmla="*/ 139795 w 2203585"/>
                <a:gd name="connsiteY8" fmla="*/ 886550 h 986737"/>
                <a:gd name="connsiteX9" fmla="*/ 147244 w 2203585"/>
                <a:gd name="connsiteY9" fmla="*/ 884218 h 986737"/>
                <a:gd name="connsiteX10" fmla="*/ 2107940 w 2203585"/>
                <a:gd name="connsiteY10" fmla="*/ 8870 h 986737"/>
                <a:gd name="connsiteX0" fmla="*/ 2107940 w 2203585"/>
                <a:gd name="connsiteY0" fmla="*/ 7959 h 985826"/>
                <a:gd name="connsiteX1" fmla="*/ 2202293 w 2203585"/>
                <a:gd name="connsiteY1" fmla="*/ 53988 h 985826"/>
                <a:gd name="connsiteX2" fmla="*/ 2159169 w 2203585"/>
                <a:gd name="connsiteY2" fmla="*/ 115961 h 985826"/>
                <a:gd name="connsiteX3" fmla="*/ 174374 w 2203585"/>
                <a:gd name="connsiteY3" fmla="*/ 985826 h 985826"/>
                <a:gd name="connsiteX4" fmla="*/ 159691 w 2203585"/>
                <a:gd name="connsiteY4" fmla="*/ 984413 h 985826"/>
                <a:gd name="connsiteX5" fmla="*/ 112040 w 2203585"/>
                <a:gd name="connsiteY5" fmla="*/ 932491 h 985826"/>
                <a:gd name="connsiteX6" fmla="*/ 135587 w 2203585"/>
                <a:gd name="connsiteY6" fmla="*/ 888731 h 985826"/>
                <a:gd name="connsiteX7" fmla="*/ 135539 w 2203585"/>
                <a:gd name="connsiteY7" fmla="*/ 886972 h 985826"/>
                <a:gd name="connsiteX8" fmla="*/ 139795 w 2203585"/>
                <a:gd name="connsiteY8" fmla="*/ 885639 h 985826"/>
                <a:gd name="connsiteX9" fmla="*/ 147244 w 2203585"/>
                <a:gd name="connsiteY9" fmla="*/ 883307 h 985826"/>
                <a:gd name="connsiteX10" fmla="*/ 2107940 w 2203585"/>
                <a:gd name="connsiteY10" fmla="*/ 7959 h 985826"/>
                <a:gd name="connsiteX0" fmla="*/ 2107940 w 2203585"/>
                <a:gd name="connsiteY0" fmla="*/ 6184 h 984051"/>
                <a:gd name="connsiteX1" fmla="*/ 2202293 w 2203585"/>
                <a:gd name="connsiteY1" fmla="*/ 52213 h 984051"/>
                <a:gd name="connsiteX2" fmla="*/ 2159169 w 2203585"/>
                <a:gd name="connsiteY2" fmla="*/ 114186 h 984051"/>
                <a:gd name="connsiteX3" fmla="*/ 174374 w 2203585"/>
                <a:gd name="connsiteY3" fmla="*/ 984051 h 984051"/>
                <a:gd name="connsiteX4" fmla="*/ 159691 w 2203585"/>
                <a:gd name="connsiteY4" fmla="*/ 982638 h 984051"/>
                <a:gd name="connsiteX5" fmla="*/ 112040 w 2203585"/>
                <a:gd name="connsiteY5" fmla="*/ 930716 h 984051"/>
                <a:gd name="connsiteX6" fmla="*/ 135587 w 2203585"/>
                <a:gd name="connsiteY6" fmla="*/ 886956 h 984051"/>
                <a:gd name="connsiteX7" fmla="*/ 135539 w 2203585"/>
                <a:gd name="connsiteY7" fmla="*/ 885197 h 984051"/>
                <a:gd name="connsiteX8" fmla="*/ 139795 w 2203585"/>
                <a:gd name="connsiteY8" fmla="*/ 883864 h 984051"/>
                <a:gd name="connsiteX9" fmla="*/ 147244 w 2203585"/>
                <a:gd name="connsiteY9" fmla="*/ 881532 h 984051"/>
                <a:gd name="connsiteX10" fmla="*/ 2107940 w 2203585"/>
                <a:gd name="connsiteY10" fmla="*/ 6184 h 984051"/>
                <a:gd name="connsiteX0" fmla="*/ 2107940 w 2203585"/>
                <a:gd name="connsiteY0" fmla="*/ 8870 h 986737"/>
                <a:gd name="connsiteX1" fmla="*/ 2202293 w 2203585"/>
                <a:gd name="connsiteY1" fmla="*/ 54899 h 986737"/>
                <a:gd name="connsiteX2" fmla="*/ 2159169 w 2203585"/>
                <a:gd name="connsiteY2" fmla="*/ 116872 h 986737"/>
                <a:gd name="connsiteX3" fmla="*/ 174374 w 2203585"/>
                <a:gd name="connsiteY3" fmla="*/ 986737 h 986737"/>
                <a:gd name="connsiteX4" fmla="*/ 159691 w 2203585"/>
                <a:gd name="connsiteY4" fmla="*/ 985324 h 986737"/>
                <a:gd name="connsiteX5" fmla="*/ 112040 w 2203585"/>
                <a:gd name="connsiteY5" fmla="*/ 933402 h 986737"/>
                <a:gd name="connsiteX6" fmla="*/ 135587 w 2203585"/>
                <a:gd name="connsiteY6" fmla="*/ 889642 h 986737"/>
                <a:gd name="connsiteX7" fmla="*/ 135539 w 2203585"/>
                <a:gd name="connsiteY7" fmla="*/ 887883 h 986737"/>
                <a:gd name="connsiteX8" fmla="*/ 139795 w 2203585"/>
                <a:gd name="connsiteY8" fmla="*/ 886550 h 986737"/>
                <a:gd name="connsiteX9" fmla="*/ 147244 w 2203585"/>
                <a:gd name="connsiteY9" fmla="*/ 884218 h 986737"/>
                <a:gd name="connsiteX10" fmla="*/ 2107940 w 2203585"/>
                <a:gd name="connsiteY10" fmla="*/ 8870 h 986737"/>
                <a:gd name="connsiteX0" fmla="*/ 2107940 w 2203585"/>
                <a:gd name="connsiteY0" fmla="*/ 12634 h 990501"/>
                <a:gd name="connsiteX1" fmla="*/ 2202293 w 2203585"/>
                <a:gd name="connsiteY1" fmla="*/ 58663 h 990501"/>
                <a:gd name="connsiteX2" fmla="*/ 2159169 w 2203585"/>
                <a:gd name="connsiteY2" fmla="*/ 120636 h 990501"/>
                <a:gd name="connsiteX3" fmla="*/ 174374 w 2203585"/>
                <a:gd name="connsiteY3" fmla="*/ 990501 h 990501"/>
                <a:gd name="connsiteX4" fmla="*/ 159691 w 2203585"/>
                <a:gd name="connsiteY4" fmla="*/ 989088 h 990501"/>
                <a:gd name="connsiteX5" fmla="*/ 112040 w 2203585"/>
                <a:gd name="connsiteY5" fmla="*/ 937166 h 990501"/>
                <a:gd name="connsiteX6" fmla="*/ 135587 w 2203585"/>
                <a:gd name="connsiteY6" fmla="*/ 893406 h 990501"/>
                <a:gd name="connsiteX7" fmla="*/ 135539 w 2203585"/>
                <a:gd name="connsiteY7" fmla="*/ 891647 h 990501"/>
                <a:gd name="connsiteX8" fmla="*/ 139795 w 2203585"/>
                <a:gd name="connsiteY8" fmla="*/ 890314 h 990501"/>
                <a:gd name="connsiteX9" fmla="*/ 147244 w 2203585"/>
                <a:gd name="connsiteY9" fmla="*/ 887982 h 990501"/>
                <a:gd name="connsiteX10" fmla="*/ 2107940 w 2203585"/>
                <a:gd name="connsiteY10" fmla="*/ 12634 h 990501"/>
                <a:gd name="connsiteX0" fmla="*/ 2107940 w 2203585"/>
                <a:gd name="connsiteY0" fmla="*/ 17513 h 995380"/>
                <a:gd name="connsiteX1" fmla="*/ 2202293 w 2203585"/>
                <a:gd name="connsiteY1" fmla="*/ 63542 h 995380"/>
                <a:gd name="connsiteX2" fmla="*/ 2159169 w 2203585"/>
                <a:gd name="connsiteY2" fmla="*/ 125515 h 995380"/>
                <a:gd name="connsiteX3" fmla="*/ 174374 w 2203585"/>
                <a:gd name="connsiteY3" fmla="*/ 995380 h 995380"/>
                <a:gd name="connsiteX4" fmla="*/ 159691 w 2203585"/>
                <a:gd name="connsiteY4" fmla="*/ 993967 h 995380"/>
                <a:gd name="connsiteX5" fmla="*/ 112040 w 2203585"/>
                <a:gd name="connsiteY5" fmla="*/ 942045 h 995380"/>
                <a:gd name="connsiteX6" fmla="*/ 135587 w 2203585"/>
                <a:gd name="connsiteY6" fmla="*/ 898285 h 995380"/>
                <a:gd name="connsiteX7" fmla="*/ 135539 w 2203585"/>
                <a:gd name="connsiteY7" fmla="*/ 896526 h 995380"/>
                <a:gd name="connsiteX8" fmla="*/ 139795 w 2203585"/>
                <a:gd name="connsiteY8" fmla="*/ 895193 h 995380"/>
                <a:gd name="connsiteX9" fmla="*/ 147244 w 2203585"/>
                <a:gd name="connsiteY9" fmla="*/ 892861 h 995380"/>
                <a:gd name="connsiteX10" fmla="*/ 2107940 w 2203585"/>
                <a:gd name="connsiteY10" fmla="*/ 17513 h 995380"/>
                <a:gd name="connsiteX0" fmla="*/ 2107940 w 2203585"/>
                <a:gd name="connsiteY0" fmla="*/ 21503 h 999370"/>
                <a:gd name="connsiteX1" fmla="*/ 2202293 w 2203585"/>
                <a:gd name="connsiteY1" fmla="*/ 67532 h 999370"/>
                <a:gd name="connsiteX2" fmla="*/ 2159169 w 2203585"/>
                <a:gd name="connsiteY2" fmla="*/ 129505 h 999370"/>
                <a:gd name="connsiteX3" fmla="*/ 174374 w 2203585"/>
                <a:gd name="connsiteY3" fmla="*/ 999370 h 999370"/>
                <a:gd name="connsiteX4" fmla="*/ 159691 w 2203585"/>
                <a:gd name="connsiteY4" fmla="*/ 997957 h 999370"/>
                <a:gd name="connsiteX5" fmla="*/ 112040 w 2203585"/>
                <a:gd name="connsiteY5" fmla="*/ 946035 h 999370"/>
                <a:gd name="connsiteX6" fmla="*/ 135587 w 2203585"/>
                <a:gd name="connsiteY6" fmla="*/ 902275 h 999370"/>
                <a:gd name="connsiteX7" fmla="*/ 135539 w 2203585"/>
                <a:gd name="connsiteY7" fmla="*/ 900516 h 999370"/>
                <a:gd name="connsiteX8" fmla="*/ 139795 w 2203585"/>
                <a:gd name="connsiteY8" fmla="*/ 899183 h 999370"/>
                <a:gd name="connsiteX9" fmla="*/ 147244 w 2203585"/>
                <a:gd name="connsiteY9" fmla="*/ 896851 h 999370"/>
                <a:gd name="connsiteX10" fmla="*/ 2107940 w 2203585"/>
                <a:gd name="connsiteY10" fmla="*/ 21503 h 999370"/>
                <a:gd name="connsiteX0" fmla="*/ 2107940 w 2203585"/>
                <a:gd name="connsiteY0" fmla="*/ 24530 h 1002397"/>
                <a:gd name="connsiteX1" fmla="*/ 2202293 w 2203585"/>
                <a:gd name="connsiteY1" fmla="*/ 70559 h 1002397"/>
                <a:gd name="connsiteX2" fmla="*/ 2159169 w 2203585"/>
                <a:gd name="connsiteY2" fmla="*/ 132532 h 1002397"/>
                <a:gd name="connsiteX3" fmla="*/ 174374 w 2203585"/>
                <a:gd name="connsiteY3" fmla="*/ 1002397 h 1002397"/>
                <a:gd name="connsiteX4" fmla="*/ 159691 w 2203585"/>
                <a:gd name="connsiteY4" fmla="*/ 1000984 h 1002397"/>
                <a:gd name="connsiteX5" fmla="*/ 112040 w 2203585"/>
                <a:gd name="connsiteY5" fmla="*/ 949062 h 1002397"/>
                <a:gd name="connsiteX6" fmla="*/ 135587 w 2203585"/>
                <a:gd name="connsiteY6" fmla="*/ 905302 h 1002397"/>
                <a:gd name="connsiteX7" fmla="*/ 135539 w 2203585"/>
                <a:gd name="connsiteY7" fmla="*/ 903543 h 1002397"/>
                <a:gd name="connsiteX8" fmla="*/ 139795 w 2203585"/>
                <a:gd name="connsiteY8" fmla="*/ 902210 h 1002397"/>
                <a:gd name="connsiteX9" fmla="*/ 147244 w 2203585"/>
                <a:gd name="connsiteY9" fmla="*/ 899878 h 1002397"/>
                <a:gd name="connsiteX10" fmla="*/ 2107940 w 2203585"/>
                <a:gd name="connsiteY10" fmla="*/ 24530 h 1002397"/>
                <a:gd name="connsiteX0" fmla="*/ 2107940 w 2203585"/>
                <a:gd name="connsiteY0" fmla="*/ 9796 h 987663"/>
                <a:gd name="connsiteX1" fmla="*/ 2202293 w 2203585"/>
                <a:gd name="connsiteY1" fmla="*/ 55825 h 987663"/>
                <a:gd name="connsiteX2" fmla="*/ 2159169 w 2203585"/>
                <a:gd name="connsiteY2" fmla="*/ 117798 h 987663"/>
                <a:gd name="connsiteX3" fmla="*/ 174374 w 2203585"/>
                <a:gd name="connsiteY3" fmla="*/ 987663 h 987663"/>
                <a:gd name="connsiteX4" fmla="*/ 159691 w 2203585"/>
                <a:gd name="connsiteY4" fmla="*/ 986250 h 987663"/>
                <a:gd name="connsiteX5" fmla="*/ 112040 w 2203585"/>
                <a:gd name="connsiteY5" fmla="*/ 934328 h 987663"/>
                <a:gd name="connsiteX6" fmla="*/ 135587 w 2203585"/>
                <a:gd name="connsiteY6" fmla="*/ 890568 h 987663"/>
                <a:gd name="connsiteX7" fmla="*/ 135539 w 2203585"/>
                <a:gd name="connsiteY7" fmla="*/ 888809 h 987663"/>
                <a:gd name="connsiteX8" fmla="*/ 139795 w 2203585"/>
                <a:gd name="connsiteY8" fmla="*/ 887476 h 987663"/>
                <a:gd name="connsiteX9" fmla="*/ 147244 w 2203585"/>
                <a:gd name="connsiteY9" fmla="*/ 885144 h 987663"/>
                <a:gd name="connsiteX10" fmla="*/ 2107940 w 2203585"/>
                <a:gd name="connsiteY10" fmla="*/ 9796 h 987663"/>
                <a:gd name="connsiteX0" fmla="*/ 1995900 w 2091545"/>
                <a:gd name="connsiteY0" fmla="*/ 9796 h 987663"/>
                <a:gd name="connsiteX1" fmla="*/ 2090253 w 2091545"/>
                <a:gd name="connsiteY1" fmla="*/ 55825 h 987663"/>
                <a:gd name="connsiteX2" fmla="*/ 2047129 w 2091545"/>
                <a:gd name="connsiteY2" fmla="*/ 117798 h 987663"/>
                <a:gd name="connsiteX3" fmla="*/ 62334 w 2091545"/>
                <a:gd name="connsiteY3" fmla="*/ 987663 h 987663"/>
                <a:gd name="connsiteX4" fmla="*/ 47651 w 2091545"/>
                <a:gd name="connsiteY4" fmla="*/ 986250 h 987663"/>
                <a:gd name="connsiteX5" fmla="*/ 0 w 2091545"/>
                <a:gd name="connsiteY5" fmla="*/ 934328 h 987663"/>
                <a:gd name="connsiteX6" fmla="*/ 23547 w 2091545"/>
                <a:gd name="connsiteY6" fmla="*/ 890568 h 987663"/>
                <a:gd name="connsiteX7" fmla="*/ 23499 w 2091545"/>
                <a:gd name="connsiteY7" fmla="*/ 888809 h 987663"/>
                <a:gd name="connsiteX8" fmla="*/ 27755 w 2091545"/>
                <a:gd name="connsiteY8" fmla="*/ 887476 h 987663"/>
                <a:gd name="connsiteX9" fmla="*/ 35204 w 2091545"/>
                <a:gd name="connsiteY9" fmla="*/ 885144 h 987663"/>
                <a:gd name="connsiteX10" fmla="*/ 1995900 w 2091545"/>
                <a:gd name="connsiteY10" fmla="*/ 9796 h 987663"/>
                <a:gd name="connsiteX0" fmla="*/ 1995900 w 2091545"/>
                <a:gd name="connsiteY0" fmla="*/ 9796 h 987663"/>
                <a:gd name="connsiteX1" fmla="*/ 2090253 w 2091545"/>
                <a:gd name="connsiteY1" fmla="*/ 55825 h 987663"/>
                <a:gd name="connsiteX2" fmla="*/ 2047129 w 2091545"/>
                <a:gd name="connsiteY2" fmla="*/ 117798 h 987663"/>
                <a:gd name="connsiteX3" fmla="*/ 62334 w 2091545"/>
                <a:gd name="connsiteY3" fmla="*/ 987663 h 987663"/>
                <a:gd name="connsiteX4" fmla="*/ 47651 w 2091545"/>
                <a:gd name="connsiteY4" fmla="*/ 986250 h 987663"/>
                <a:gd name="connsiteX5" fmla="*/ 0 w 2091545"/>
                <a:gd name="connsiteY5" fmla="*/ 934328 h 987663"/>
                <a:gd name="connsiteX6" fmla="*/ 23547 w 2091545"/>
                <a:gd name="connsiteY6" fmla="*/ 890568 h 987663"/>
                <a:gd name="connsiteX7" fmla="*/ 23499 w 2091545"/>
                <a:gd name="connsiteY7" fmla="*/ 888809 h 987663"/>
                <a:gd name="connsiteX8" fmla="*/ 27755 w 2091545"/>
                <a:gd name="connsiteY8" fmla="*/ 887476 h 987663"/>
                <a:gd name="connsiteX9" fmla="*/ 94736 w 2091545"/>
                <a:gd name="connsiteY9" fmla="*/ 878000 h 987663"/>
                <a:gd name="connsiteX10" fmla="*/ 1995900 w 2091545"/>
                <a:gd name="connsiteY10" fmla="*/ 9796 h 987663"/>
                <a:gd name="connsiteX0" fmla="*/ 1995900 w 2091545"/>
                <a:gd name="connsiteY0" fmla="*/ 9796 h 987663"/>
                <a:gd name="connsiteX1" fmla="*/ 2090253 w 2091545"/>
                <a:gd name="connsiteY1" fmla="*/ 55825 h 987663"/>
                <a:gd name="connsiteX2" fmla="*/ 2047129 w 2091545"/>
                <a:gd name="connsiteY2" fmla="*/ 117798 h 987663"/>
                <a:gd name="connsiteX3" fmla="*/ 62334 w 2091545"/>
                <a:gd name="connsiteY3" fmla="*/ 987663 h 987663"/>
                <a:gd name="connsiteX4" fmla="*/ 47651 w 2091545"/>
                <a:gd name="connsiteY4" fmla="*/ 986250 h 987663"/>
                <a:gd name="connsiteX5" fmla="*/ 0 w 2091545"/>
                <a:gd name="connsiteY5" fmla="*/ 934328 h 987663"/>
                <a:gd name="connsiteX6" fmla="*/ 23547 w 2091545"/>
                <a:gd name="connsiteY6" fmla="*/ 890568 h 987663"/>
                <a:gd name="connsiteX7" fmla="*/ 23499 w 2091545"/>
                <a:gd name="connsiteY7" fmla="*/ 888809 h 987663"/>
                <a:gd name="connsiteX8" fmla="*/ 94736 w 2091545"/>
                <a:gd name="connsiteY8" fmla="*/ 878000 h 987663"/>
                <a:gd name="connsiteX9" fmla="*/ 1995900 w 2091545"/>
                <a:gd name="connsiteY9" fmla="*/ 9796 h 987663"/>
                <a:gd name="connsiteX0" fmla="*/ 2064002 w 2159647"/>
                <a:gd name="connsiteY0" fmla="*/ 9796 h 987663"/>
                <a:gd name="connsiteX1" fmla="*/ 2158355 w 2159647"/>
                <a:gd name="connsiteY1" fmla="*/ 55825 h 987663"/>
                <a:gd name="connsiteX2" fmla="*/ 2115231 w 2159647"/>
                <a:gd name="connsiteY2" fmla="*/ 117798 h 987663"/>
                <a:gd name="connsiteX3" fmla="*/ 130436 w 2159647"/>
                <a:gd name="connsiteY3" fmla="*/ 987663 h 987663"/>
                <a:gd name="connsiteX4" fmla="*/ 115753 w 2159647"/>
                <a:gd name="connsiteY4" fmla="*/ 986250 h 987663"/>
                <a:gd name="connsiteX5" fmla="*/ 68102 w 2159647"/>
                <a:gd name="connsiteY5" fmla="*/ 934328 h 987663"/>
                <a:gd name="connsiteX6" fmla="*/ 91649 w 2159647"/>
                <a:gd name="connsiteY6" fmla="*/ 890568 h 987663"/>
                <a:gd name="connsiteX7" fmla="*/ 162838 w 2159647"/>
                <a:gd name="connsiteY7" fmla="*/ 878000 h 987663"/>
                <a:gd name="connsiteX8" fmla="*/ 2064002 w 2159647"/>
                <a:gd name="connsiteY8" fmla="*/ 9796 h 987663"/>
                <a:gd name="connsiteX0" fmla="*/ 2075984 w 2171629"/>
                <a:gd name="connsiteY0" fmla="*/ 9796 h 987663"/>
                <a:gd name="connsiteX1" fmla="*/ 2170337 w 2171629"/>
                <a:gd name="connsiteY1" fmla="*/ 55825 h 987663"/>
                <a:gd name="connsiteX2" fmla="*/ 2127213 w 2171629"/>
                <a:gd name="connsiteY2" fmla="*/ 117798 h 987663"/>
                <a:gd name="connsiteX3" fmla="*/ 142418 w 2171629"/>
                <a:gd name="connsiteY3" fmla="*/ 987663 h 987663"/>
                <a:gd name="connsiteX4" fmla="*/ 127735 w 2171629"/>
                <a:gd name="connsiteY4" fmla="*/ 986250 h 987663"/>
                <a:gd name="connsiteX5" fmla="*/ 80084 w 2171629"/>
                <a:gd name="connsiteY5" fmla="*/ 934328 h 987663"/>
                <a:gd name="connsiteX6" fmla="*/ 174820 w 2171629"/>
                <a:gd name="connsiteY6" fmla="*/ 878000 h 987663"/>
                <a:gd name="connsiteX7" fmla="*/ 2075984 w 2171629"/>
                <a:gd name="connsiteY7" fmla="*/ 9796 h 987663"/>
                <a:gd name="connsiteX0" fmla="*/ 2075984 w 2171629"/>
                <a:gd name="connsiteY0" fmla="*/ 9796 h 987663"/>
                <a:gd name="connsiteX1" fmla="*/ 2170337 w 2171629"/>
                <a:gd name="connsiteY1" fmla="*/ 55825 h 987663"/>
                <a:gd name="connsiteX2" fmla="*/ 2127213 w 2171629"/>
                <a:gd name="connsiteY2" fmla="*/ 117798 h 987663"/>
                <a:gd name="connsiteX3" fmla="*/ 142418 w 2171629"/>
                <a:gd name="connsiteY3" fmla="*/ 987663 h 987663"/>
                <a:gd name="connsiteX4" fmla="*/ 127735 w 2171629"/>
                <a:gd name="connsiteY4" fmla="*/ 986250 h 987663"/>
                <a:gd name="connsiteX5" fmla="*/ 80084 w 2171629"/>
                <a:gd name="connsiteY5" fmla="*/ 934328 h 987663"/>
                <a:gd name="connsiteX6" fmla="*/ 174820 w 2171629"/>
                <a:gd name="connsiteY6" fmla="*/ 878000 h 987663"/>
                <a:gd name="connsiteX7" fmla="*/ 2075984 w 2171629"/>
                <a:gd name="connsiteY7" fmla="*/ 9796 h 987663"/>
                <a:gd name="connsiteX0" fmla="*/ 1997200 w 2092845"/>
                <a:gd name="connsiteY0" fmla="*/ 9796 h 987663"/>
                <a:gd name="connsiteX1" fmla="*/ 2091553 w 2092845"/>
                <a:gd name="connsiteY1" fmla="*/ 55825 h 987663"/>
                <a:gd name="connsiteX2" fmla="*/ 2048429 w 2092845"/>
                <a:gd name="connsiteY2" fmla="*/ 117798 h 987663"/>
                <a:gd name="connsiteX3" fmla="*/ 63634 w 2092845"/>
                <a:gd name="connsiteY3" fmla="*/ 987663 h 987663"/>
                <a:gd name="connsiteX4" fmla="*/ 48951 w 2092845"/>
                <a:gd name="connsiteY4" fmla="*/ 986250 h 987663"/>
                <a:gd name="connsiteX5" fmla="*/ 1300 w 2092845"/>
                <a:gd name="connsiteY5" fmla="*/ 934328 h 987663"/>
                <a:gd name="connsiteX6" fmla="*/ 96036 w 2092845"/>
                <a:gd name="connsiteY6" fmla="*/ 878000 h 987663"/>
                <a:gd name="connsiteX7" fmla="*/ 1997200 w 2092845"/>
                <a:gd name="connsiteY7" fmla="*/ 9796 h 987663"/>
                <a:gd name="connsiteX0" fmla="*/ 1997200 w 2092845"/>
                <a:gd name="connsiteY0" fmla="*/ 9796 h 987663"/>
                <a:gd name="connsiteX1" fmla="*/ 2091553 w 2092845"/>
                <a:gd name="connsiteY1" fmla="*/ 55825 h 987663"/>
                <a:gd name="connsiteX2" fmla="*/ 2048429 w 2092845"/>
                <a:gd name="connsiteY2" fmla="*/ 117798 h 987663"/>
                <a:gd name="connsiteX3" fmla="*/ 63634 w 2092845"/>
                <a:gd name="connsiteY3" fmla="*/ 987663 h 987663"/>
                <a:gd name="connsiteX4" fmla="*/ 48951 w 2092845"/>
                <a:gd name="connsiteY4" fmla="*/ 986250 h 987663"/>
                <a:gd name="connsiteX5" fmla="*/ 1300 w 2092845"/>
                <a:gd name="connsiteY5" fmla="*/ 934328 h 987663"/>
                <a:gd name="connsiteX6" fmla="*/ 96036 w 2092845"/>
                <a:gd name="connsiteY6" fmla="*/ 878000 h 987663"/>
                <a:gd name="connsiteX7" fmla="*/ 1997200 w 2092845"/>
                <a:gd name="connsiteY7" fmla="*/ 9796 h 987663"/>
                <a:gd name="connsiteX0" fmla="*/ 1997200 w 2092845"/>
                <a:gd name="connsiteY0" fmla="*/ 9796 h 987663"/>
                <a:gd name="connsiteX1" fmla="*/ 2091553 w 2092845"/>
                <a:gd name="connsiteY1" fmla="*/ 55825 h 987663"/>
                <a:gd name="connsiteX2" fmla="*/ 2048429 w 2092845"/>
                <a:gd name="connsiteY2" fmla="*/ 117798 h 987663"/>
                <a:gd name="connsiteX3" fmla="*/ 63634 w 2092845"/>
                <a:gd name="connsiteY3" fmla="*/ 987663 h 987663"/>
                <a:gd name="connsiteX4" fmla="*/ 48951 w 2092845"/>
                <a:gd name="connsiteY4" fmla="*/ 986250 h 987663"/>
                <a:gd name="connsiteX5" fmla="*/ 1300 w 2092845"/>
                <a:gd name="connsiteY5" fmla="*/ 934328 h 987663"/>
                <a:gd name="connsiteX6" fmla="*/ 96036 w 2092845"/>
                <a:gd name="connsiteY6" fmla="*/ 878000 h 987663"/>
                <a:gd name="connsiteX7" fmla="*/ 1997200 w 2092845"/>
                <a:gd name="connsiteY7" fmla="*/ 9796 h 987663"/>
                <a:gd name="connsiteX0" fmla="*/ 1997200 w 2092845"/>
                <a:gd name="connsiteY0" fmla="*/ 9796 h 987663"/>
                <a:gd name="connsiteX1" fmla="*/ 2091553 w 2092845"/>
                <a:gd name="connsiteY1" fmla="*/ 55825 h 987663"/>
                <a:gd name="connsiteX2" fmla="*/ 2048429 w 2092845"/>
                <a:gd name="connsiteY2" fmla="*/ 117798 h 987663"/>
                <a:gd name="connsiteX3" fmla="*/ 63634 w 2092845"/>
                <a:gd name="connsiteY3" fmla="*/ 987663 h 987663"/>
                <a:gd name="connsiteX4" fmla="*/ 48951 w 2092845"/>
                <a:gd name="connsiteY4" fmla="*/ 986250 h 987663"/>
                <a:gd name="connsiteX5" fmla="*/ 1300 w 2092845"/>
                <a:gd name="connsiteY5" fmla="*/ 934328 h 987663"/>
                <a:gd name="connsiteX6" fmla="*/ 96036 w 2092845"/>
                <a:gd name="connsiteY6" fmla="*/ 878000 h 987663"/>
                <a:gd name="connsiteX7" fmla="*/ 1997200 w 2092845"/>
                <a:gd name="connsiteY7" fmla="*/ 9796 h 987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92845" h="987663">
                  <a:moveTo>
                    <a:pt x="1997200" y="9796"/>
                  </a:moveTo>
                  <a:cubicBezTo>
                    <a:pt x="2080151" y="-23649"/>
                    <a:pt x="2083015" y="37825"/>
                    <a:pt x="2091553" y="55825"/>
                  </a:cubicBezTo>
                  <a:cubicBezTo>
                    <a:pt x="2100091" y="73825"/>
                    <a:pt x="2064129" y="107192"/>
                    <a:pt x="2048429" y="117798"/>
                  </a:cubicBezTo>
                  <a:cubicBezTo>
                    <a:pt x="1485815" y="497892"/>
                    <a:pt x="1048016" y="848460"/>
                    <a:pt x="63634" y="987663"/>
                  </a:cubicBezTo>
                  <a:lnTo>
                    <a:pt x="48951" y="986250"/>
                  </a:lnTo>
                  <a:cubicBezTo>
                    <a:pt x="22634" y="986250"/>
                    <a:pt x="-6547" y="952370"/>
                    <a:pt x="1300" y="934328"/>
                  </a:cubicBezTo>
                  <a:cubicBezTo>
                    <a:pt x="9147" y="916286"/>
                    <a:pt x="-8013" y="896358"/>
                    <a:pt x="96036" y="878000"/>
                  </a:cubicBezTo>
                  <a:cubicBezTo>
                    <a:pt x="307243" y="842974"/>
                    <a:pt x="1122378" y="770702"/>
                    <a:pt x="1997200" y="979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0" name="Rectangle à coins arrondis 39"/>
            <p:cNvSpPr/>
            <p:nvPr/>
          </p:nvSpPr>
          <p:spPr>
            <a:xfrm rot="20100000">
              <a:off x="3303730" y="2458644"/>
              <a:ext cx="478055" cy="170349"/>
            </a:xfrm>
            <a:prstGeom prst="roundRect">
              <a:avLst>
                <a:gd name="adj" fmla="val 35450"/>
              </a:avLst>
            </a:prstGeom>
            <a:noFill/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1" name="Groupe 40"/>
          <p:cNvGrpSpPr>
            <a:grpSpLocks noChangeAspect="1"/>
          </p:cNvGrpSpPr>
          <p:nvPr/>
        </p:nvGrpSpPr>
        <p:grpSpPr>
          <a:xfrm>
            <a:off x="2473119" y="1017227"/>
            <a:ext cx="242236" cy="341676"/>
            <a:chOff x="2026421" y="340598"/>
            <a:chExt cx="2274545" cy="3208243"/>
          </a:xfrm>
        </p:grpSpPr>
        <p:sp>
          <p:nvSpPr>
            <p:cNvPr id="42" name="Arc plein 10"/>
            <p:cNvSpPr/>
            <p:nvPr/>
          </p:nvSpPr>
          <p:spPr>
            <a:xfrm rot="194657">
              <a:off x="2759012" y="340598"/>
              <a:ext cx="1418148" cy="1147813"/>
            </a:xfrm>
            <a:custGeom>
              <a:avLst/>
              <a:gdLst/>
              <a:ahLst/>
              <a:cxnLst/>
              <a:rect l="l" t="t" r="r" b="b"/>
              <a:pathLst>
                <a:path w="1418148" h="1147813">
                  <a:moveTo>
                    <a:pt x="663240" y="3625"/>
                  </a:moveTo>
                  <a:cubicBezTo>
                    <a:pt x="1015008" y="-32198"/>
                    <a:pt x="1380992" y="194721"/>
                    <a:pt x="1418148" y="806231"/>
                  </a:cubicBezTo>
                  <a:cubicBezTo>
                    <a:pt x="1413562" y="804075"/>
                    <a:pt x="1407516" y="802705"/>
                    <a:pt x="1399677" y="801695"/>
                  </a:cubicBezTo>
                  <a:lnTo>
                    <a:pt x="1285021" y="798654"/>
                  </a:lnTo>
                  <a:lnTo>
                    <a:pt x="1275472" y="802599"/>
                  </a:lnTo>
                  <a:cubicBezTo>
                    <a:pt x="1233637" y="301018"/>
                    <a:pt x="1052898" y="26100"/>
                    <a:pt x="732829" y="69235"/>
                  </a:cubicBezTo>
                  <a:cubicBezTo>
                    <a:pt x="408746" y="112910"/>
                    <a:pt x="93875" y="597239"/>
                    <a:pt x="91958" y="1147813"/>
                  </a:cubicBezTo>
                  <a:lnTo>
                    <a:pt x="0" y="1127087"/>
                  </a:lnTo>
                  <a:cubicBezTo>
                    <a:pt x="6787" y="535434"/>
                    <a:pt x="283279" y="42319"/>
                    <a:pt x="663240" y="3625"/>
                  </a:cubicBezTo>
                  <a:close/>
                </a:path>
              </a:pathLst>
            </a:custGeom>
            <a:noFill/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43" name="Ellipse 42"/>
            <p:cNvSpPr/>
            <p:nvPr/>
          </p:nvSpPr>
          <p:spPr>
            <a:xfrm rot="19320000">
              <a:off x="2729008" y="2060635"/>
              <a:ext cx="524058" cy="685605"/>
            </a:xfrm>
            <a:prstGeom prst="ellipse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" name="Ellipse 43"/>
            <p:cNvSpPr/>
            <p:nvPr/>
          </p:nvSpPr>
          <p:spPr>
            <a:xfrm rot="19313397">
              <a:off x="2549027" y="2025512"/>
              <a:ext cx="752804" cy="834274"/>
            </a:xfrm>
            <a:prstGeom prst="ellipse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Forme libre 44"/>
            <p:cNvSpPr/>
            <p:nvPr/>
          </p:nvSpPr>
          <p:spPr>
            <a:xfrm>
              <a:off x="2626939" y="1414772"/>
              <a:ext cx="220564" cy="704850"/>
            </a:xfrm>
            <a:custGeom>
              <a:avLst/>
              <a:gdLst/>
              <a:ahLst/>
              <a:cxnLst/>
              <a:rect l="l" t="t" r="r" b="b"/>
              <a:pathLst>
                <a:path w="220564" h="704850">
                  <a:moveTo>
                    <a:pt x="68164" y="0"/>
                  </a:moveTo>
                  <a:lnTo>
                    <a:pt x="201514" y="38100"/>
                  </a:lnTo>
                  <a:cubicBezTo>
                    <a:pt x="207864" y="53975"/>
                    <a:pt x="209452" y="53181"/>
                    <a:pt x="220564" y="85725"/>
                  </a:cubicBezTo>
                  <a:cubicBezTo>
                    <a:pt x="169764" y="386556"/>
                    <a:pt x="195164" y="444500"/>
                    <a:pt x="182464" y="623888"/>
                  </a:cubicBezTo>
                  <a:lnTo>
                    <a:pt x="110325" y="657954"/>
                  </a:lnTo>
                  <a:cubicBezTo>
                    <a:pt x="97580" y="661372"/>
                    <a:pt x="85664" y="666982"/>
                    <a:pt x="74803" y="674728"/>
                  </a:cubicBezTo>
                  <a:lnTo>
                    <a:pt x="11014" y="704850"/>
                  </a:lnTo>
                  <a:cubicBezTo>
                    <a:pt x="-892" y="485775"/>
                    <a:pt x="-15180" y="404812"/>
                    <a:pt x="39589" y="40481"/>
                  </a:cubicBezTo>
                  <a:cubicBezTo>
                    <a:pt x="49114" y="26987"/>
                    <a:pt x="39589" y="25400"/>
                    <a:pt x="68164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6" name="Ellipse 45"/>
            <p:cNvSpPr/>
            <p:nvPr/>
          </p:nvSpPr>
          <p:spPr>
            <a:xfrm rot="18955885">
              <a:off x="3362922" y="1958754"/>
              <a:ext cx="923322" cy="83947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7" name="Ellipse 46"/>
            <p:cNvSpPr/>
            <p:nvPr/>
          </p:nvSpPr>
          <p:spPr>
            <a:xfrm rot="18955885">
              <a:off x="3445026" y="2045242"/>
              <a:ext cx="855940" cy="72174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8" name="Rectangle à coins arrondis 47"/>
            <p:cNvSpPr/>
            <p:nvPr/>
          </p:nvSpPr>
          <p:spPr>
            <a:xfrm rot="864508">
              <a:off x="3845402" y="2755762"/>
              <a:ext cx="80967" cy="120614"/>
            </a:xfrm>
            <a:prstGeom prst="roundRect">
              <a:avLst>
                <a:gd name="adj" fmla="val 50000"/>
              </a:avLst>
            </a:prstGeom>
            <a:noFill/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9" name="Forme libre 48"/>
            <p:cNvSpPr/>
            <p:nvPr/>
          </p:nvSpPr>
          <p:spPr>
            <a:xfrm rot="21421746">
              <a:off x="3632733" y="2873830"/>
              <a:ext cx="253467" cy="675011"/>
            </a:xfrm>
            <a:custGeom>
              <a:avLst/>
              <a:gdLst>
                <a:gd name="connsiteX0" fmla="*/ 268941 w 268941"/>
                <a:gd name="connsiteY0" fmla="*/ 0 h 682697"/>
                <a:gd name="connsiteX1" fmla="*/ 53789 w 268941"/>
                <a:gd name="connsiteY1" fmla="*/ 310317 h 682697"/>
                <a:gd name="connsiteX2" fmla="*/ 0 w 268941"/>
                <a:gd name="connsiteY2" fmla="*/ 670284 h 682697"/>
                <a:gd name="connsiteX3" fmla="*/ 0 w 268941"/>
                <a:gd name="connsiteY3" fmla="*/ 670284 h 682697"/>
                <a:gd name="connsiteX4" fmla="*/ 0 w 268941"/>
                <a:gd name="connsiteY4" fmla="*/ 670284 h 682697"/>
                <a:gd name="connsiteX5" fmla="*/ 0 w 268941"/>
                <a:gd name="connsiteY5" fmla="*/ 682697 h 682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8941" h="682697">
                  <a:moveTo>
                    <a:pt x="268941" y="0"/>
                  </a:moveTo>
                  <a:cubicBezTo>
                    <a:pt x="183776" y="99301"/>
                    <a:pt x="98612" y="198603"/>
                    <a:pt x="53789" y="310317"/>
                  </a:cubicBezTo>
                  <a:cubicBezTo>
                    <a:pt x="8966" y="422031"/>
                    <a:pt x="0" y="670284"/>
                    <a:pt x="0" y="670284"/>
                  </a:cubicBezTo>
                  <a:lnTo>
                    <a:pt x="0" y="670284"/>
                  </a:lnTo>
                  <a:lnTo>
                    <a:pt x="0" y="670284"/>
                  </a:lnTo>
                  <a:lnTo>
                    <a:pt x="0" y="682697"/>
                  </a:lnTo>
                </a:path>
              </a:pathLst>
            </a:custGeom>
            <a:noFill/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0" name="Forme libre 49"/>
            <p:cNvSpPr/>
            <p:nvPr/>
          </p:nvSpPr>
          <p:spPr>
            <a:xfrm>
              <a:off x="3835147" y="1180437"/>
              <a:ext cx="373555" cy="1517240"/>
            </a:xfrm>
            <a:custGeom>
              <a:avLst/>
              <a:gdLst>
                <a:gd name="connsiteX0" fmla="*/ 203454 w 373356"/>
                <a:gd name="connsiteY0" fmla="*/ 0 h 1517240"/>
                <a:gd name="connsiteX1" fmla="*/ 317754 w 373356"/>
                <a:gd name="connsiteY1" fmla="*/ 9525 h 1517240"/>
                <a:gd name="connsiteX2" fmla="*/ 365379 w 373356"/>
                <a:gd name="connsiteY2" fmla="*/ 42863 h 1517240"/>
                <a:gd name="connsiteX3" fmla="*/ 237628 w 373356"/>
                <a:gd name="connsiteY3" fmla="*/ 1357537 h 1517240"/>
                <a:gd name="connsiteX4" fmla="*/ 221809 w 373356"/>
                <a:gd name="connsiteY4" fmla="*/ 1354155 h 1517240"/>
                <a:gd name="connsiteX5" fmla="*/ 187214 w 373356"/>
                <a:gd name="connsiteY5" fmla="*/ 1367224 h 1517240"/>
                <a:gd name="connsiteX6" fmla="*/ 186095 w 373356"/>
                <a:gd name="connsiteY6" fmla="*/ 1366856 h 1517240"/>
                <a:gd name="connsiteX7" fmla="*/ 0 w 373356"/>
                <a:gd name="connsiteY7" fmla="*/ 1517240 h 1517240"/>
                <a:gd name="connsiteX8" fmla="*/ 160592 w 373356"/>
                <a:gd name="connsiteY8" fmla="*/ 33338 h 1517240"/>
                <a:gd name="connsiteX9" fmla="*/ 203454 w 373356"/>
                <a:gd name="connsiteY9" fmla="*/ 0 h 1517240"/>
                <a:gd name="connsiteX0" fmla="*/ 203454 w 373555"/>
                <a:gd name="connsiteY0" fmla="*/ 0 h 1517240"/>
                <a:gd name="connsiteX1" fmla="*/ 317754 w 373555"/>
                <a:gd name="connsiteY1" fmla="*/ 9525 h 1517240"/>
                <a:gd name="connsiteX2" fmla="*/ 365379 w 373555"/>
                <a:gd name="connsiteY2" fmla="*/ 42863 h 1517240"/>
                <a:gd name="connsiteX3" fmla="*/ 240009 w 373555"/>
                <a:gd name="connsiteY3" fmla="*/ 1350393 h 1517240"/>
                <a:gd name="connsiteX4" fmla="*/ 221809 w 373555"/>
                <a:gd name="connsiteY4" fmla="*/ 1354155 h 1517240"/>
                <a:gd name="connsiteX5" fmla="*/ 187214 w 373555"/>
                <a:gd name="connsiteY5" fmla="*/ 1367224 h 1517240"/>
                <a:gd name="connsiteX6" fmla="*/ 186095 w 373555"/>
                <a:gd name="connsiteY6" fmla="*/ 1366856 h 1517240"/>
                <a:gd name="connsiteX7" fmla="*/ 0 w 373555"/>
                <a:gd name="connsiteY7" fmla="*/ 1517240 h 1517240"/>
                <a:gd name="connsiteX8" fmla="*/ 160592 w 373555"/>
                <a:gd name="connsiteY8" fmla="*/ 33338 h 1517240"/>
                <a:gd name="connsiteX9" fmla="*/ 203454 w 373555"/>
                <a:gd name="connsiteY9" fmla="*/ 0 h 1517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73555" h="1517240">
                  <a:moveTo>
                    <a:pt x="203454" y="0"/>
                  </a:moveTo>
                  <a:lnTo>
                    <a:pt x="317754" y="9525"/>
                  </a:lnTo>
                  <a:cubicBezTo>
                    <a:pt x="358342" y="17107"/>
                    <a:pt x="349504" y="31750"/>
                    <a:pt x="365379" y="42863"/>
                  </a:cubicBezTo>
                  <a:cubicBezTo>
                    <a:pt x="396282" y="323790"/>
                    <a:pt x="336352" y="970425"/>
                    <a:pt x="240009" y="1350393"/>
                  </a:cubicBezTo>
                  <a:lnTo>
                    <a:pt x="221809" y="1354155"/>
                  </a:lnTo>
                  <a:lnTo>
                    <a:pt x="187214" y="1367224"/>
                  </a:lnTo>
                  <a:lnTo>
                    <a:pt x="186095" y="1366856"/>
                  </a:lnTo>
                  <a:cubicBezTo>
                    <a:pt x="124180" y="1425250"/>
                    <a:pt x="62230" y="1467531"/>
                    <a:pt x="0" y="1517240"/>
                  </a:cubicBezTo>
                  <a:cubicBezTo>
                    <a:pt x="138053" y="1045129"/>
                    <a:pt x="189962" y="294576"/>
                    <a:pt x="160592" y="33338"/>
                  </a:cubicBezTo>
                  <a:cubicBezTo>
                    <a:pt x="174879" y="22225"/>
                    <a:pt x="167984" y="7582"/>
                    <a:pt x="203454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1" name="Ellipse 16"/>
            <p:cNvSpPr/>
            <p:nvPr/>
          </p:nvSpPr>
          <p:spPr>
            <a:xfrm>
              <a:off x="2026421" y="2535778"/>
              <a:ext cx="2092845" cy="987663"/>
            </a:xfrm>
            <a:custGeom>
              <a:avLst/>
              <a:gdLst>
                <a:gd name="connsiteX0" fmla="*/ 2029233 w 2092031"/>
                <a:gd name="connsiteY0" fmla="*/ 0 h 997711"/>
                <a:gd name="connsiteX1" fmla="*/ 2090253 w 2092031"/>
                <a:gd name="connsiteY1" fmla="*/ 65873 h 997711"/>
                <a:gd name="connsiteX2" fmla="*/ 2047129 w 2092031"/>
                <a:gd name="connsiteY2" fmla="*/ 127846 h 997711"/>
                <a:gd name="connsiteX3" fmla="*/ 62334 w 2092031"/>
                <a:gd name="connsiteY3" fmla="*/ 997711 h 997711"/>
                <a:gd name="connsiteX4" fmla="*/ 60809 w 2092031"/>
                <a:gd name="connsiteY4" fmla="*/ 993404 h 997711"/>
                <a:gd name="connsiteX5" fmla="*/ 47651 w 2092031"/>
                <a:gd name="connsiteY5" fmla="*/ 996298 h 997711"/>
                <a:gd name="connsiteX6" fmla="*/ 0 w 2092031"/>
                <a:gd name="connsiteY6" fmla="*/ 944376 h 997711"/>
                <a:gd name="connsiteX7" fmla="*/ 23547 w 2092031"/>
                <a:gd name="connsiteY7" fmla="*/ 900616 h 997711"/>
                <a:gd name="connsiteX8" fmla="*/ 23499 w 2092031"/>
                <a:gd name="connsiteY8" fmla="*/ 898857 h 997711"/>
                <a:gd name="connsiteX9" fmla="*/ 27755 w 2092031"/>
                <a:gd name="connsiteY9" fmla="*/ 897524 h 997711"/>
                <a:gd name="connsiteX10" fmla="*/ 35204 w 2092031"/>
                <a:gd name="connsiteY10" fmla="*/ 895192 h 997711"/>
                <a:gd name="connsiteX11" fmla="*/ 1993519 w 2092031"/>
                <a:gd name="connsiteY11" fmla="*/ 12701 h 997711"/>
                <a:gd name="connsiteX12" fmla="*/ 1994638 w 2092031"/>
                <a:gd name="connsiteY12" fmla="*/ 13069 h 997711"/>
                <a:gd name="connsiteX13" fmla="*/ 2029233 w 2092031"/>
                <a:gd name="connsiteY13" fmla="*/ 0 h 997711"/>
                <a:gd name="connsiteX0" fmla="*/ 2029233 w 2092031"/>
                <a:gd name="connsiteY0" fmla="*/ 0 h 997711"/>
                <a:gd name="connsiteX1" fmla="*/ 2090253 w 2092031"/>
                <a:gd name="connsiteY1" fmla="*/ 65873 h 997711"/>
                <a:gd name="connsiteX2" fmla="*/ 2047129 w 2092031"/>
                <a:gd name="connsiteY2" fmla="*/ 127846 h 997711"/>
                <a:gd name="connsiteX3" fmla="*/ 62334 w 2092031"/>
                <a:gd name="connsiteY3" fmla="*/ 997711 h 997711"/>
                <a:gd name="connsiteX4" fmla="*/ 47651 w 2092031"/>
                <a:gd name="connsiteY4" fmla="*/ 996298 h 997711"/>
                <a:gd name="connsiteX5" fmla="*/ 0 w 2092031"/>
                <a:gd name="connsiteY5" fmla="*/ 944376 h 997711"/>
                <a:gd name="connsiteX6" fmla="*/ 23547 w 2092031"/>
                <a:gd name="connsiteY6" fmla="*/ 900616 h 997711"/>
                <a:gd name="connsiteX7" fmla="*/ 23499 w 2092031"/>
                <a:gd name="connsiteY7" fmla="*/ 898857 h 997711"/>
                <a:gd name="connsiteX8" fmla="*/ 27755 w 2092031"/>
                <a:gd name="connsiteY8" fmla="*/ 897524 h 997711"/>
                <a:gd name="connsiteX9" fmla="*/ 35204 w 2092031"/>
                <a:gd name="connsiteY9" fmla="*/ 895192 h 997711"/>
                <a:gd name="connsiteX10" fmla="*/ 1993519 w 2092031"/>
                <a:gd name="connsiteY10" fmla="*/ 12701 h 997711"/>
                <a:gd name="connsiteX11" fmla="*/ 1994638 w 2092031"/>
                <a:gd name="connsiteY11" fmla="*/ 13069 h 997711"/>
                <a:gd name="connsiteX12" fmla="*/ 2029233 w 2092031"/>
                <a:gd name="connsiteY12" fmla="*/ 0 h 997711"/>
                <a:gd name="connsiteX0" fmla="*/ 2029233 w 2092031"/>
                <a:gd name="connsiteY0" fmla="*/ 0 h 997711"/>
                <a:gd name="connsiteX1" fmla="*/ 2090253 w 2092031"/>
                <a:gd name="connsiteY1" fmla="*/ 65873 h 997711"/>
                <a:gd name="connsiteX2" fmla="*/ 2047129 w 2092031"/>
                <a:gd name="connsiteY2" fmla="*/ 127846 h 997711"/>
                <a:gd name="connsiteX3" fmla="*/ 62334 w 2092031"/>
                <a:gd name="connsiteY3" fmla="*/ 997711 h 997711"/>
                <a:gd name="connsiteX4" fmla="*/ 47651 w 2092031"/>
                <a:gd name="connsiteY4" fmla="*/ 996298 h 997711"/>
                <a:gd name="connsiteX5" fmla="*/ 0 w 2092031"/>
                <a:gd name="connsiteY5" fmla="*/ 944376 h 997711"/>
                <a:gd name="connsiteX6" fmla="*/ 23547 w 2092031"/>
                <a:gd name="connsiteY6" fmla="*/ 900616 h 997711"/>
                <a:gd name="connsiteX7" fmla="*/ 23499 w 2092031"/>
                <a:gd name="connsiteY7" fmla="*/ 898857 h 997711"/>
                <a:gd name="connsiteX8" fmla="*/ 27755 w 2092031"/>
                <a:gd name="connsiteY8" fmla="*/ 897524 h 997711"/>
                <a:gd name="connsiteX9" fmla="*/ 35204 w 2092031"/>
                <a:gd name="connsiteY9" fmla="*/ 895192 h 997711"/>
                <a:gd name="connsiteX10" fmla="*/ 1993519 w 2092031"/>
                <a:gd name="connsiteY10" fmla="*/ 12701 h 997711"/>
                <a:gd name="connsiteX11" fmla="*/ 1994638 w 2092031"/>
                <a:gd name="connsiteY11" fmla="*/ 13069 h 997711"/>
                <a:gd name="connsiteX12" fmla="*/ 2029233 w 2092031"/>
                <a:gd name="connsiteY12" fmla="*/ 0 h 997711"/>
                <a:gd name="connsiteX0" fmla="*/ 2029233 w 2092031"/>
                <a:gd name="connsiteY0" fmla="*/ 0 h 997711"/>
                <a:gd name="connsiteX1" fmla="*/ 2090253 w 2092031"/>
                <a:gd name="connsiteY1" fmla="*/ 65873 h 997711"/>
                <a:gd name="connsiteX2" fmla="*/ 2047129 w 2092031"/>
                <a:gd name="connsiteY2" fmla="*/ 127846 h 997711"/>
                <a:gd name="connsiteX3" fmla="*/ 62334 w 2092031"/>
                <a:gd name="connsiteY3" fmla="*/ 997711 h 997711"/>
                <a:gd name="connsiteX4" fmla="*/ 47651 w 2092031"/>
                <a:gd name="connsiteY4" fmla="*/ 996298 h 997711"/>
                <a:gd name="connsiteX5" fmla="*/ 0 w 2092031"/>
                <a:gd name="connsiteY5" fmla="*/ 944376 h 997711"/>
                <a:gd name="connsiteX6" fmla="*/ 23547 w 2092031"/>
                <a:gd name="connsiteY6" fmla="*/ 900616 h 997711"/>
                <a:gd name="connsiteX7" fmla="*/ 23499 w 2092031"/>
                <a:gd name="connsiteY7" fmla="*/ 898857 h 997711"/>
                <a:gd name="connsiteX8" fmla="*/ 27755 w 2092031"/>
                <a:gd name="connsiteY8" fmla="*/ 897524 h 997711"/>
                <a:gd name="connsiteX9" fmla="*/ 35204 w 2092031"/>
                <a:gd name="connsiteY9" fmla="*/ 895192 h 997711"/>
                <a:gd name="connsiteX10" fmla="*/ 1993519 w 2092031"/>
                <a:gd name="connsiteY10" fmla="*/ 12701 h 997711"/>
                <a:gd name="connsiteX11" fmla="*/ 1994638 w 2092031"/>
                <a:gd name="connsiteY11" fmla="*/ 13069 h 997711"/>
                <a:gd name="connsiteX12" fmla="*/ 2029233 w 2092031"/>
                <a:gd name="connsiteY12" fmla="*/ 0 h 997711"/>
                <a:gd name="connsiteX0" fmla="*/ 2029233 w 2092031"/>
                <a:gd name="connsiteY0" fmla="*/ 0 h 997711"/>
                <a:gd name="connsiteX1" fmla="*/ 2090253 w 2092031"/>
                <a:gd name="connsiteY1" fmla="*/ 65873 h 997711"/>
                <a:gd name="connsiteX2" fmla="*/ 2047129 w 2092031"/>
                <a:gd name="connsiteY2" fmla="*/ 127846 h 997711"/>
                <a:gd name="connsiteX3" fmla="*/ 62334 w 2092031"/>
                <a:gd name="connsiteY3" fmla="*/ 997711 h 997711"/>
                <a:gd name="connsiteX4" fmla="*/ 47651 w 2092031"/>
                <a:gd name="connsiteY4" fmla="*/ 996298 h 997711"/>
                <a:gd name="connsiteX5" fmla="*/ 0 w 2092031"/>
                <a:gd name="connsiteY5" fmla="*/ 944376 h 997711"/>
                <a:gd name="connsiteX6" fmla="*/ 23547 w 2092031"/>
                <a:gd name="connsiteY6" fmla="*/ 900616 h 997711"/>
                <a:gd name="connsiteX7" fmla="*/ 23499 w 2092031"/>
                <a:gd name="connsiteY7" fmla="*/ 898857 h 997711"/>
                <a:gd name="connsiteX8" fmla="*/ 27755 w 2092031"/>
                <a:gd name="connsiteY8" fmla="*/ 897524 h 997711"/>
                <a:gd name="connsiteX9" fmla="*/ 35204 w 2092031"/>
                <a:gd name="connsiteY9" fmla="*/ 895192 h 997711"/>
                <a:gd name="connsiteX10" fmla="*/ 1993519 w 2092031"/>
                <a:gd name="connsiteY10" fmla="*/ 12701 h 997711"/>
                <a:gd name="connsiteX11" fmla="*/ 1994638 w 2092031"/>
                <a:gd name="connsiteY11" fmla="*/ 13069 h 997711"/>
                <a:gd name="connsiteX12" fmla="*/ 2029233 w 2092031"/>
                <a:gd name="connsiteY12" fmla="*/ 0 h 997711"/>
                <a:gd name="connsiteX0" fmla="*/ 2029233 w 2092031"/>
                <a:gd name="connsiteY0" fmla="*/ 0 h 997711"/>
                <a:gd name="connsiteX1" fmla="*/ 2090253 w 2092031"/>
                <a:gd name="connsiteY1" fmla="*/ 65873 h 997711"/>
                <a:gd name="connsiteX2" fmla="*/ 2047129 w 2092031"/>
                <a:gd name="connsiteY2" fmla="*/ 127846 h 997711"/>
                <a:gd name="connsiteX3" fmla="*/ 62334 w 2092031"/>
                <a:gd name="connsiteY3" fmla="*/ 997711 h 997711"/>
                <a:gd name="connsiteX4" fmla="*/ 47651 w 2092031"/>
                <a:gd name="connsiteY4" fmla="*/ 996298 h 997711"/>
                <a:gd name="connsiteX5" fmla="*/ 0 w 2092031"/>
                <a:gd name="connsiteY5" fmla="*/ 944376 h 997711"/>
                <a:gd name="connsiteX6" fmla="*/ 23547 w 2092031"/>
                <a:gd name="connsiteY6" fmla="*/ 900616 h 997711"/>
                <a:gd name="connsiteX7" fmla="*/ 23499 w 2092031"/>
                <a:gd name="connsiteY7" fmla="*/ 898857 h 997711"/>
                <a:gd name="connsiteX8" fmla="*/ 27755 w 2092031"/>
                <a:gd name="connsiteY8" fmla="*/ 897524 h 997711"/>
                <a:gd name="connsiteX9" fmla="*/ 35204 w 2092031"/>
                <a:gd name="connsiteY9" fmla="*/ 895192 h 997711"/>
                <a:gd name="connsiteX10" fmla="*/ 1993519 w 2092031"/>
                <a:gd name="connsiteY10" fmla="*/ 12701 h 997711"/>
                <a:gd name="connsiteX11" fmla="*/ 1994638 w 2092031"/>
                <a:gd name="connsiteY11" fmla="*/ 13069 h 997711"/>
                <a:gd name="connsiteX12" fmla="*/ 2029233 w 2092031"/>
                <a:gd name="connsiteY12" fmla="*/ 0 h 997711"/>
                <a:gd name="connsiteX0" fmla="*/ 2029233 w 2092031"/>
                <a:gd name="connsiteY0" fmla="*/ 0 h 997711"/>
                <a:gd name="connsiteX1" fmla="*/ 2090253 w 2092031"/>
                <a:gd name="connsiteY1" fmla="*/ 65873 h 997711"/>
                <a:gd name="connsiteX2" fmla="*/ 2047129 w 2092031"/>
                <a:gd name="connsiteY2" fmla="*/ 127846 h 997711"/>
                <a:gd name="connsiteX3" fmla="*/ 62334 w 2092031"/>
                <a:gd name="connsiteY3" fmla="*/ 997711 h 997711"/>
                <a:gd name="connsiteX4" fmla="*/ 47651 w 2092031"/>
                <a:gd name="connsiteY4" fmla="*/ 996298 h 997711"/>
                <a:gd name="connsiteX5" fmla="*/ 0 w 2092031"/>
                <a:gd name="connsiteY5" fmla="*/ 944376 h 997711"/>
                <a:gd name="connsiteX6" fmla="*/ 23547 w 2092031"/>
                <a:gd name="connsiteY6" fmla="*/ 900616 h 997711"/>
                <a:gd name="connsiteX7" fmla="*/ 23499 w 2092031"/>
                <a:gd name="connsiteY7" fmla="*/ 898857 h 997711"/>
                <a:gd name="connsiteX8" fmla="*/ 27755 w 2092031"/>
                <a:gd name="connsiteY8" fmla="*/ 897524 h 997711"/>
                <a:gd name="connsiteX9" fmla="*/ 35204 w 2092031"/>
                <a:gd name="connsiteY9" fmla="*/ 895192 h 997711"/>
                <a:gd name="connsiteX10" fmla="*/ 1993519 w 2092031"/>
                <a:gd name="connsiteY10" fmla="*/ 12701 h 997711"/>
                <a:gd name="connsiteX11" fmla="*/ 1994638 w 2092031"/>
                <a:gd name="connsiteY11" fmla="*/ 24975 h 997711"/>
                <a:gd name="connsiteX12" fmla="*/ 2029233 w 2092031"/>
                <a:gd name="connsiteY12" fmla="*/ 0 h 997711"/>
                <a:gd name="connsiteX0" fmla="*/ 2029233 w 2092031"/>
                <a:gd name="connsiteY0" fmla="*/ 0 h 997711"/>
                <a:gd name="connsiteX1" fmla="*/ 2090253 w 2092031"/>
                <a:gd name="connsiteY1" fmla="*/ 65873 h 997711"/>
                <a:gd name="connsiteX2" fmla="*/ 2047129 w 2092031"/>
                <a:gd name="connsiteY2" fmla="*/ 127846 h 997711"/>
                <a:gd name="connsiteX3" fmla="*/ 62334 w 2092031"/>
                <a:gd name="connsiteY3" fmla="*/ 997711 h 997711"/>
                <a:gd name="connsiteX4" fmla="*/ 47651 w 2092031"/>
                <a:gd name="connsiteY4" fmla="*/ 996298 h 997711"/>
                <a:gd name="connsiteX5" fmla="*/ 0 w 2092031"/>
                <a:gd name="connsiteY5" fmla="*/ 944376 h 997711"/>
                <a:gd name="connsiteX6" fmla="*/ 23547 w 2092031"/>
                <a:gd name="connsiteY6" fmla="*/ 900616 h 997711"/>
                <a:gd name="connsiteX7" fmla="*/ 23499 w 2092031"/>
                <a:gd name="connsiteY7" fmla="*/ 898857 h 997711"/>
                <a:gd name="connsiteX8" fmla="*/ 27755 w 2092031"/>
                <a:gd name="connsiteY8" fmla="*/ 897524 h 997711"/>
                <a:gd name="connsiteX9" fmla="*/ 35204 w 2092031"/>
                <a:gd name="connsiteY9" fmla="*/ 895192 h 997711"/>
                <a:gd name="connsiteX10" fmla="*/ 1993519 w 2092031"/>
                <a:gd name="connsiteY10" fmla="*/ 12701 h 997711"/>
                <a:gd name="connsiteX11" fmla="*/ 2029233 w 2092031"/>
                <a:gd name="connsiteY11" fmla="*/ 0 h 997711"/>
                <a:gd name="connsiteX0" fmla="*/ 2029233 w 2092031"/>
                <a:gd name="connsiteY0" fmla="*/ 0 h 997711"/>
                <a:gd name="connsiteX1" fmla="*/ 2090253 w 2092031"/>
                <a:gd name="connsiteY1" fmla="*/ 65873 h 997711"/>
                <a:gd name="connsiteX2" fmla="*/ 2047129 w 2092031"/>
                <a:gd name="connsiteY2" fmla="*/ 127846 h 997711"/>
                <a:gd name="connsiteX3" fmla="*/ 62334 w 2092031"/>
                <a:gd name="connsiteY3" fmla="*/ 997711 h 997711"/>
                <a:gd name="connsiteX4" fmla="*/ 47651 w 2092031"/>
                <a:gd name="connsiteY4" fmla="*/ 996298 h 997711"/>
                <a:gd name="connsiteX5" fmla="*/ 0 w 2092031"/>
                <a:gd name="connsiteY5" fmla="*/ 944376 h 997711"/>
                <a:gd name="connsiteX6" fmla="*/ 23547 w 2092031"/>
                <a:gd name="connsiteY6" fmla="*/ 900616 h 997711"/>
                <a:gd name="connsiteX7" fmla="*/ 23499 w 2092031"/>
                <a:gd name="connsiteY7" fmla="*/ 898857 h 997711"/>
                <a:gd name="connsiteX8" fmla="*/ 27755 w 2092031"/>
                <a:gd name="connsiteY8" fmla="*/ 897524 h 997711"/>
                <a:gd name="connsiteX9" fmla="*/ 35204 w 2092031"/>
                <a:gd name="connsiteY9" fmla="*/ 895192 h 997711"/>
                <a:gd name="connsiteX10" fmla="*/ 1993519 w 2092031"/>
                <a:gd name="connsiteY10" fmla="*/ 12701 h 997711"/>
                <a:gd name="connsiteX11" fmla="*/ 2029233 w 2092031"/>
                <a:gd name="connsiteY11" fmla="*/ 0 h 997711"/>
                <a:gd name="connsiteX0" fmla="*/ 2029233 w 2092031"/>
                <a:gd name="connsiteY0" fmla="*/ 0 h 997711"/>
                <a:gd name="connsiteX1" fmla="*/ 2090253 w 2092031"/>
                <a:gd name="connsiteY1" fmla="*/ 65873 h 997711"/>
                <a:gd name="connsiteX2" fmla="*/ 2047129 w 2092031"/>
                <a:gd name="connsiteY2" fmla="*/ 127846 h 997711"/>
                <a:gd name="connsiteX3" fmla="*/ 62334 w 2092031"/>
                <a:gd name="connsiteY3" fmla="*/ 997711 h 997711"/>
                <a:gd name="connsiteX4" fmla="*/ 47651 w 2092031"/>
                <a:gd name="connsiteY4" fmla="*/ 996298 h 997711"/>
                <a:gd name="connsiteX5" fmla="*/ 0 w 2092031"/>
                <a:gd name="connsiteY5" fmla="*/ 944376 h 997711"/>
                <a:gd name="connsiteX6" fmla="*/ 23547 w 2092031"/>
                <a:gd name="connsiteY6" fmla="*/ 900616 h 997711"/>
                <a:gd name="connsiteX7" fmla="*/ 23499 w 2092031"/>
                <a:gd name="connsiteY7" fmla="*/ 898857 h 997711"/>
                <a:gd name="connsiteX8" fmla="*/ 27755 w 2092031"/>
                <a:gd name="connsiteY8" fmla="*/ 897524 h 997711"/>
                <a:gd name="connsiteX9" fmla="*/ 35204 w 2092031"/>
                <a:gd name="connsiteY9" fmla="*/ 895192 h 997711"/>
                <a:gd name="connsiteX10" fmla="*/ 1993519 w 2092031"/>
                <a:gd name="connsiteY10" fmla="*/ 12701 h 997711"/>
                <a:gd name="connsiteX11" fmla="*/ 2029233 w 2092031"/>
                <a:gd name="connsiteY11" fmla="*/ 0 h 997711"/>
                <a:gd name="connsiteX0" fmla="*/ 2029233 w 2092031"/>
                <a:gd name="connsiteY0" fmla="*/ 3196 h 1000907"/>
                <a:gd name="connsiteX1" fmla="*/ 2090253 w 2092031"/>
                <a:gd name="connsiteY1" fmla="*/ 69069 h 1000907"/>
                <a:gd name="connsiteX2" fmla="*/ 2047129 w 2092031"/>
                <a:gd name="connsiteY2" fmla="*/ 131042 h 1000907"/>
                <a:gd name="connsiteX3" fmla="*/ 62334 w 2092031"/>
                <a:gd name="connsiteY3" fmla="*/ 1000907 h 1000907"/>
                <a:gd name="connsiteX4" fmla="*/ 47651 w 2092031"/>
                <a:gd name="connsiteY4" fmla="*/ 999494 h 1000907"/>
                <a:gd name="connsiteX5" fmla="*/ 0 w 2092031"/>
                <a:gd name="connsiteY5" fmla="*/ 947572 h 1000907"/>
                <a:gd name="connsiteX6" fmla="*/ 23547 w 2092031"/>
                <a:gd name="connsiteY6" fmla="*/ 903812 h 1000907"/>
                <a:gd name="connsiteX7" fmla="*/ 23499 w 2092031"/>
                <a:gd name="connsiteY7" fmla="*/ 902053 h 1000907"/>
                <a:gd name="connsiteX8" fmla="*/ 27755 w 2092031"/>
                <a:gd name="connsiteY8" fmla="*/ 900720 h 1000907"/>
                <a:gd name="connsiteX9" fmla="*/ 35204 w 2092031"/>
                <a:gd name="connsiteY9" fmla="*/ 898388 h 1000907"/>
                <a:gd name="connsiteX10" fmla="*/ 1993519 w 2092031"/>
                <a:gd name="connsiteY10" fmla="*/ 15897 h 1000907"/>
                <a:gd name="connsiteX11" fmla="*/ 2029233 w 2092031"/>
                <a:gd name="connsiteY11" fmla="*/ 3196 h 1000907"/>
                <a:gd name="connsiteX0" fmla="*/ 2029233 w 2092031"/>
                <a:gd name="connsiteY0" fmla="*/ 0 h 997711"/>
                <a:gd name="connsiteX1" fmla="*/ 2090253 w 2092031"/>
                <a:gd name="connsiteY1" fmla="*/ 65873 h 997711"/>
                <a:gd name="connsiteX2" fmla="*/ 2047129 w 2092031"/>
                <a:gd name="connsiteY2" fmla="*/ 127846 h 997711"/>
                <a:gd name="connsiteX3" fmla="*/ 62334 w 2092031"/>
                <a:gd name="connsiteY3" fmla="*/ 997711 h 997711"/>
                <a:gd name="connsiteX4" fmla="*/ 47651 w 2092031"/>
                <a:gd name="connsiteY4" fmla="*/ 996298 h 997711"/>
                <a:gd name="connsiteX5" fmla="*/ 0 w 2092031"/>
                <a:gd name="connsiteY5" fmla="*/ 944376 h 997711"/>
                <a:gd name="connsiteX6" fmla="*/ 23547 w 2092031"/>
                <a:gd name="connsiteY6" fmla="*/ 900616 h 997711"/>
                <a:gd name="connsiteX7" fmla="*/ 23499 w 2092031"/>
                <a:gd name="connsiteY7" fmla="*/ 898857 h 997711"/>
                <a:gd name="connsiteX8" fmla="*/ 27755 w 2092031"/>
                <a:gd name="connsiteY8" fmla="*/ 897524 h 997711"/>
                <a:gd name="connsiteX9" fmla="*/ 35204 w 2092031"/>
                <a:gd name="connsiteY9" fmla="*/ 895192 h 997711"/>
                <a:gd name="connsiteX10" fmla="*/ 1993519 w 2092031"/>
                <a:gd name="connsiteY10" fmla="*/ 12701 h 997711"/>
                <a:gd name="connsiteX11" fmla="*/ 2029233 w 2092031"/>
                <a:gd name="connsiteY11" fmla="*/ 0 h 997711"/>
                <a:gd name="connsiteX0" fmla="*/ 2141273 w 2204071"/>
                <a:gd name="connsiteY0" fmla="*/ 0 h 997711"/>
                <a:gd name="connsiteX1" fmla="*/ 2202293 w 2204071"/>
                <a:gd name="connsiteY1" fmla="*/ 65873 h 997711"/>
                <a:gd name="connsiteX2" fmla="*/ 2159169 w 2204071"/>
                <a:gd name="connsiteY2" fmla="*/ 127846 h 997711"/>
                <a:gd name="connsiteX3" fmla="*/ 174374 w 2204071"/>
                <a:gd name="connsiteY3" fmla="*/ 997711 h 997711"/>
                <a:gd name="connsiteX4" fmla="*/ 159691 w 2204071"/>
                <a:gd name="connsiteY4" fmla="*/ 996298 h 997711"/>
                <a:gd name="connsiteX5" fmla="*/ 112040 w 2204071"/>
                <a:gd name="connsiteY5" fmla="*/ 944376 h 997711"/>
                <a:gd name="connsiteX6" fmla="*/ 135587 w 2204071"/>
                <a:gd name="connsiteY6" fmla="*/ 900616 h 997711"/>
                <a:gd name="connsiteX7" fmla="*/ 135539 w 2204071"/>
                <a:gd name="connsiteY7" fmla="*/ 898857 h 997711"/>
                <a:gd name="connsiteX8" fmla="*/ 139795 w 2204071"/>
                <a:gd name="connsiteY8" fmla="*/ 897524 h 997711"/>
                <a:gd name="connsiteX9" fmla="*/ 147244 w 2204071"/>
                <a:gd name="connsiteY9" fmla="*/ 895192 h 997711"/>
                <a:gd name="connsiteX10" fmla="*/ 2107940 w 2204071"/>
                <a:gd name="connsiteY10" fmla="*/ 22226 h 997711"/>
                <a:gd name="connsiteX11" fmla="*/ 2141273 w 2204071"/>
                <a:gd name="connsiteY11" fmla="*/ 0 h 997711"/>
                <a:gd name="connsiteX0" fmla="*/ 2141273 w 2204071"/>
                <a:gd name="connsiteY0" fmla="*/ 0 h 997711"/>
                <a:gd name="connsiteX1" fmla="*/ 2202293 w 2204071"/>
                <a:gd name="connsiteY1" fmla="*/ 65873 h 997711"/>
                <a:gd name="connsiteX2" fmla="*/ 2159169 w 2204071"/>
                <a:gd name="connsiteY2" fmla="*/ 127846 h 997711"/>
                <a:gd name="connsiteX3" fmla="*/ 174374 w 2204071"/>
                <a:gd name="connsiteY3" fmla="*/ 997711 h 997711"/>
                <a:gd name="connsiteX4" fmla="*/ 159691 w 2204071"/>
                <a:gd name="connsiteY4" fmla="*/ 996298 h 997711"/>
                <a:gd name="connsiteX5" fmla="*/ 112040 w 2204071"/>
                <a:gd name="connsiteY5" fmla="*/ 944376 h 997711"/>
                <a:gd name="connsiteX6" fmla="*/ 135587 w 2204071"/>
                <a:gd name="connsiteY6" fmla="*/ 900616 h 997711"/>
                <a:gd name="connsiteX7" fmla="*/ 135539 w 2204071"/>
                <a:gd name="connsiteY7" fmla="*/ 898857 h 997711"/>
                <a:gd name="connsiteX8" fmla="*/ 139795 w 2204071"/>
                <a:gd name="connsiteY8" fmla="*/ 897524 h 997711"/>
                <a:gd name="connsiteX9" fmla="*/ 147244 w 2204071"/>
                <a:gd name="connsiteY9" fmla="*/ 895192 h 997711"/>
                <a:gd name="connsiteX10" fmla="*/ 2107940 w 2204071"/>
                <a:gd name="connsiteY10" fmla="*/ 19844 h 997711"/>
                <a:gd name="connsiteX11" fmla="*/ 2141273 w 2204071"/>
                <a:gd name="connsiteY11" fmla="*/ 0 h 997711"/>
                <a:gd name="connsiteX0" fmla="*/ 2141273 w 2204071"/>
                <a:gd name="connsiteY0" fmla="*/ 0 h 997711"/>
                <a:gd name="connsiteX1" fmla="*/ 2202293 w 2204071"/>
                <a:gd name="connsiteY1" fmla="*/ 65873 h 997711"/>
                <a:gd name="connsiteX2" fmla="*/ 2159169 w 2204071"/>
                <a:gd name="connsiteY2" fmla="*/ 127846 h 997711"/>
                <a:gd name="connsiteX3" fmla="*/ 174374 w 2204071"/>
                <a:gd name="connsiteY3" fmla="*/ 997711 h 997711"/>
                <a:gd name="connsiteX4" fmla="*/ 159691 w 2204071"/>
                <a:gd name="connsiteY4" fmla="*/ 996298 h 997711"/>
                <a:gd name="connsiteX5" fmla="*/ 112040 w 2204071"/>
                <a:gd name="connsiteY5" fmla="*/ 944376 h 997711"/>
                <a:gd name="connsiteX6" fmla="*/ 135587 w 2204071"/>
                <a:gd name="connsiteY6" fmla="*/ 900616 h 997711"/>
                <a:gd name="connsiteX7" fmla="*/ 135539 w 2204071"/>
                <a:gd name="connsiteY7" fmla="*/ 898857 h 997711"/>
                <a:gd name="connsiteX8" fmla="*/ 139795 w 2204071"/>
                <a:gd name="connsiteY8" fmla="*/ 897524 h 997711"/>
                <a:gd name="connsiteX9" fmla="*/ 147244 w 2204071"/>
                <a:gd name="connsiteY9" fmla="*/ 895192 h 997711"/>
                <a:gd name="connsiteX10" fmla="*/ 2107940 w 2204071"/>
                <a:gd name="connsiteY10" fmla="*/ 19844 h 997711"/>
                <a:gd name="connsiteX11" fmla="*/ 2141273 w 2204071"/>
                <a:gd name="connsiteY11" fmla="*/ 0 h 997711"/>
                <a:gd name="connsiteX0" fmla="*/ 2141273 w 2204071"/>
                <a:gd name="connsiteY0" fmla="*/ 0 h 997711"/>
                <a:gd name="connsiteX1" fmla="*/ 2202293 w 2204071"/>
                <a:gd name="connsiteY1" fmla="*/ 65873 h 997711"/>
                <a:gd name="connsiteX2" fmla="*/ 2159169 w 2204071"/>
                <a:gd name="connsiteY2" fmla="*/ 127846 h 997711"/>
                <a:gd name="connsiteX3" fmla="*/ 174374 w 2204071"/>
                <a:gd name="connsiteY3" fmla="*/ 997711 h 997711"/>
                <a:gd name="connsiteX4" fmla="*/ 159691 w 2204071"/>
                <a:gd name="connsiteY4" fmla="*/ 996298 h 997711"/>
                <a:gd name="connsiteX5" fmla="*/ 112040 w 2204071"/>
                <a:gd name="connsiteY5" fmla="*/ 944376 h 997711"/>
                <a:gd name="connsiteX6" fmla="*/ 135587 w 2204071"/>
                <a:gd name="connsiteY6" fmla="*/ 900616 h 997711"/>
                <a:gd name="connsiteX7" fmla="*/ 135539 w 2204071"/>
                <a:gd name="connsiteY7" fmla="*/ 898857 h 997711"/>
                <a:gd name="connsiteX8" fmla="*/ 139795 w 2204071"/>
                <a:gd name="connsiteY8" fmla="*/ 897524 h 997711"/>
                <a:gd name="connsiteX9" fmla="*/ 147244 w 2204071"/>
                <a:gd name="connsiteY9" fmla="*/ 895192 h 997711"/>
                <a:gd name="connsiteX10" fmla="*/ 2107940 w 2204071"/>
                <a:gd name="connsiteY10" fmla="*/ 19844 h 997711"/>
                <a:gd name="connsiteX11" fmla="*/ 2141273 w 2204071"/>
                <a:gd name="connsiteY11" fmla="*/ 0 h 997711"/>
                <a:gd name="connsiteX0" fmla="*/ 2141273 w 2204071"/>
                <a:gd name="connsiteY0" fmla="*/ 0 h 997711"/>
                <a:gd name="connsiteX1" fmla="*/ 2202293 w 2204071"/>
                <a:gd name="connsiteY1" fmla="*/ 65873 h 997711"/>
                <a:gd name="connsiteX2" fmla="*/ 2159169 w 2204071"/>
                <a:gd name="connsiteY2" fmla="*/ 127846 h 997711"/>
                <a:gd name="connsiteX3" fmla="*/ 174374 w 2204071"/>
                <a:gd name="connsiteY3" fmla="*/ 997711 h 997711"/>
                <a:gd name="connsiteX4" fmla="*/ 159691 w 2204071"/>
                <a:gd name="connsiteY4" fmla="*/ 996298 h 997711"/>
                <a:gd name="connsiteX5" fmla="*/ 112040 w 2204071"/>
                <a:gd name="connsiteY5" fmla="*/ 944376 h 997711"/>
                <a:gd name="connsiteX6" fmla="*/ 135587 w 2204071"/>
                <a:gd name="connsiteY6" fmla="*/ 900616 h 997711"/>
                <a:gd name="connsiteX7" fmla="*/ 135539 w 2204071"/>
                <a:gd name="connsiteY7" fmla="*/ 898857 h 997711"/>
                <a:gd name="connsiteX8" fmla="*/ 139795 w 2204071"/>
                <a:gd name="connsiteY8" fmla="*/ 897524 h 997711"/>
                <a:gd name="connsiteX9" fmla="*/ 147244 w 2204071"/>
                <a:gd name="connsiteY9" fmla="*/ 895192 h 997711"/>
                <a:gd name="connsiteX10" fmla="*/ 2107940 w 2204071"/>
                <a:gd name="connsiteY10" fmla="*/ 19844 h 997711"/>
                <a:gd name="connsiteX11" fmla="*/ 2141273 w 2204071"/>
                <a:gd name="connsiteY11" fmla="*/ 0 h 997711"/>
                <a:gd name="connsiteX0" fmla="*/ 2107940 w 2286663"/>
                <a:gd name="connsiteY0" fmla="*/ 54475 h 1032342"/>
                <a:gd name="connsiteX1" fmla="*/ 2202293 w 2286663"/>
                <a:gd name="connsiteY1" fmla="*/ 100504 h 1032342"/>
                <a:gd name="connsiteX2" fmla="*/ 2159169 w 2286663"/>
                <a:gd name="connsiteY2" fmla="*/ 162477 h 1032342"/>
                <a:gd name="connsiteX3" fmla="*/ 174374 w 2286663"/>
                <a:gd name="connsiteY3" fmla="*/ 1032342 h 1032342"/>
                <a:gd name="connsiteX4" fmla="*/ 159691 w 2286663"/>
                <a:gd name="connsiteY4" fmla="*/ 1030929 h 1032342"/>
                <a:gd name="connsiteX5" fmla="*/ 112040 w 2286663"/>
                <a:gd name="connsiteY5" fmla="*/ 979007 h 1032342"/>
                <a:gd name="connsiteX6" fmla="*/ 135587 w 2286663"/>
                <a:gd name="connsiteY6" fmla="*/ 935247 h 1032342"/>
                <a:gd name="connsiteX7" fmla="*/ 135539 w 2286663"/>
                <a:gd name="connsiteY7" fmla="*/ 933488 h 1032342"/>
                <a:gd name="connsiteX8" fmla="*/ 139795 w 2286663"/>
                <a:gd name="connsiteY8" fmla="*/ 932155 h 1032342"/>
                <a:gd name="connsiteX9" fmla="*/ 147244 w 2286663"/>
                <a:gd name="connsiteY9" fmla="*/ 929823 h 1032342"/>
                <a:gd name="connsiteX10" fmla="*/ 2107940 w 2286663"/>
                <a:gd name="connsiteY10" fmla="*/ 54475 h 1032342"/>
                <a:gd name="connsiteX0" fmla="*/ 2107940 w 2203585"/>
                <a:gd name="connsiteY0" fmla="*/ 6184 h 984051"/>
                <a:gd name="connsiteX1" fmla="*/ 2202293 w 2203585"/>
                <a:gd name="connsiteY1" fmla="*/ 52213 h 984051"/>
                <a:gd name="connsiteX2" fmla="*/ 2159169 w 2203585"/>
                <a:gd name="connsiteY2" fmla="*/ 114186 h 984051"/>
                <a:gd name="connsiteX3" fmla="*/ 174374 w 2203585"/>
                <a:gd name="connsiteY3" fmla="*/ 984051 h 984051"/>
                <a:gd name="connsiteX4" fmla="*/ 159691 w 2203585"/>
                <a:gd name="connsiteY4" fmla="*/ 982638 h 984051"/>
                <a:gd name="connsiteX5" fmla="*/ 112040 w 2203585"/>
                <a:gd name="connsiteY5" fmla="*/ 930716 h 984051"/>
                <a:gd name="connsiteX6" fmla="*/ 135587 w 2203585"/>
                <a:gd name="connsiteY6" fmla="*/ 886956 h 984051"/>
                <a:gd name="connsiteX7" fmla="*/ 135539 w 2203585"/>
                <a:gd name="connsiteY7" fmla="*/ 885197 h 984051"/>
                <a:gd name="connsiteX8" fmla="*/ 139795 w 2203585"/>
                <a:gd name="connsiteY8" fmla="*/ 883864 h 984051"/>
                <a:gd name="connsiteX9" fmla="*/ 147244 w 2203585"/>
                <a:gd name="connsiteY9" fmla="*/ 881532 h 984051"/>
                <a:gd name="connsiteX10" fmla="*/ 2107940 w 2203585"/>
                <a:gd name="connsiteY10" fmla="*/ 6184 h 984051"/>
                <a:gd name="connsiteX0" fmla="*/ 2107940 w 2203585"/>
                <a:gd name="connsiteY0" fmla="*/ 8870 h 986737"/>
                <a:gd name="connsiteX1" fmla="*/ 2202293 w 2203585"/>
                <a:gd name="connsiteY1" fmla="*/ 54899 h 986737"/>
                <a:gd name="connsiteX2" fmla="*/ 2159169 w 2203585"/>
                <a:gd name="connsiteY2" fmla="*/ 116872 h 986737"/>
                <a:gd name="connsiteX3" fmla="*/ 174374 w 2203585"/>
                <a:gd name="connsiteY3" fmla="*/ 986737 h 986737"/>
                <a:gd name="connsiteX4" fmla="*/ 159691 w 2203585"/>
                <a:gd name="connsiteY4" fmla="*/ 985324 h 986737"/>
                <a:gd name="connsiteX5" fmla="*/ 112040 w 2203585"/>
                <a:gd name="connsiteY5" fmla="*/ 933402 h 986737"/>
                <a:gd name="connsiteX6" fmla="*/ 135587 w 2203585"/>
                <a:gd name="connsiteY6" fmla="*/ 889642 h 986737"/>
                <a:gd name="connsiteX7" fmla="*/ 135539 w 2203585"/>
                <a:gd name="connsiteY7" fmla="*/ 887883 h 986737"/>
                <a:gd name="connsiteX8" fmla="*/ 139795 w 2203585"/>
                <a:gd name="connsiteY8" fmla="*/ 886550 h 986737"/>
                <a:gd name="connsiteX9" fmla="*/ 147244 w 2203585"/>
                <a:gd name="connsiteY9" fmla="*/ 884218 h 986737"/>
                <a:gd name="connsiteX10" fmla="*/ 2107940 w 2203585"/>
                <a:gd name="connsiteY10" fmla="*/ 8870 h 986737"/>
                <a:gd name="connsiteX0" fmla="*/ 2107940 w 2203585"/>
                <a:gd name="connsiteY0" fmla="*/ 7959 h 985826"/>
                <a:gd name="connsiteX1" fmla="*/ 2202293 w 2203585"/>
                <a:gd name="connsiteY1" fmla="*/ 53988 h 985826"/>
                <a:gd name="connsiteX2" fmla="*/ 2159169 w 2203585"/>
                <a:gd name="connsiteY2" fmla="*/ 115961 h 985826"/>
                <a:gd name="connsiteX3" fmla="*/ 174374 w 2203585"/>
                <a:gd name="connsiteY3" fmla="*/ 985826 h 985826"/>
                <a:gd name="connsiteX4" fmla="*/ 159691 w 2203585"/>
                <a:gd name="connsiteY4" fmla="*/ 984413 h 985826"/>
                <a:gd name="connsiteX5" fmla="*/ 112040 w 2203585"/>
                <a:gd name="connsiteY5" fmla="*/ 932491 h 985826"/>
                <a:gd name="connsiteX6" fmla="*/ 135587 w 2203585"/>
                <a:gd name="connsiteY6" fmla="*/ 888731 h 985826"/>
                <a:gd name="connsiteX7" fmla="*/ 135539 w 2203585"/>
                <a:gd name="connsiteY7" fmla="*/ 886972 h 985826"/>
                <a:gd name="connsiteX8" fmla="*/ 139795 w 2203585"/>
                <a:gd name="connsiteY8" fmla="*/ 885639 h 985826"/>
                <a:gd name="connsiteX9" fmla="*/ 147244 w 2203585"/>
                <a:gd name="connsiteY9" fmla="*/ 883307 h 985826"/>
                <a:gd name="connsiteX10" fmla="*/ 2107940 w 2203585"/>
                <a:gd name="connsiteY10" fmla="*/ 7959 h 985826"/>
                <a:gd name="connsiteX0" fmla="*/ 2107940 w 2203585"/>
                <a:gd name="connsiteY0" fmla="*/ 6184 h 984051"/>
                <a:gd name="connsiteX1" fmla="*/ 2202293 w 2203585"/>
                <a:gd name="connsiteY1" fmla="*/ 52213 h 984051"/>
                <a:gd name="connsiteX2" fmla="*/ 2159169 w 2203585"/>
                <a:gd name="connsiteY2" fmla="*/ 114186 h 984051"/>
                <a:gd name="connsiteX3" fmla="*/ 174374 w 2203585"/>
                <a:gd name="connsiteY3" fmla="*/ 984051 h 984051"/>
                <a:gd name="connsiteX4" fmla="*/ 159691 w 2203585"/>
                <a:gd name="connsiteY4" fmla="*/ 982638 h 984051"/>
                <a:gd name="connsiteX5" fmla="*/ 112040 w 2203585"/>
                <a:gd name="connsiteY5" fmla="*/ 930716 h 984051"/>
                <a:gd name="connsiteX6" fmla="*/ 135587 w 2203585"/>
                <a:gd name="connsiteY6" fmla="*/ 886956 h 984051"/>
                <a:gd name="connsiteX7" fmla="*/ 135539 w 2203585"/>
                <a:gd name="connsiteY7" fmla="*/ 885197 h 984051"/>
                <a:gd name="connsiteX8" fmla="*/ 139795 w 2203585"/>
                <a:gd name="connsiteY8" fmla="*/ 883864 h 984051"/>
                <a:gd name="connsiteX9" fmla="*/ 147244 w 2203585"/>
                <a:gd name="connsiteY9" fmla="*/ 881532 h 984051"/>
                <a:gd name="connsiteX10" fmla="*/ 2107940 w 2203585"/>
                <a:gd name="connsiteY10" fmla="*/ 6184 h 984051"/>
                <a:gd name="connsiteX0" fmla="*/ 2107940 w 2203585"/>
                <a:gd name="connsiteY0" fmla="*/ 8870 h 986737"/>
                <a:gd name="connsiteX1" fmla="*/ 2202293 w 2203585"/>
                <a:gd name="connsiteY1" fmla="*/ 54899 h 986737"/>
                <a:gd name="connsiteX2" fmla="*/ 2159169 w 2203585"/>
                <a:gd name="connsiteY2" fmla="*/ 116872 h 986737"/>
                <a:gd name="connsiteX3" fmla="*/ 174374 w 2203585"/>
                <a:gd name="connsiteY3" fmla="*/ 986737 h 986737"/>
                <a:gd name="connsiteX4" fmla="*/ 159691 w 2203585"/>
                <a:gd name="connsiteY4" fmla="*/ 985324 h 986737"/>
                <a:gd name="connsiteX5" fmla="*/ 112040 w 2203585"/>
                <a:gd name="connsiteY5" fmla="*/ 933402 h 986737"/>
                <a:gd name="connsiteX6" fmla="*/ 135587 w 2203585"/>
                <a:gd name="connsiteY6" fmla="*/ 889642 h 986737"/>
                <a:gd name="connsiteX7" fmla="*/ 135539 w 2203585"/>
                <a:gd name="connsiteY7" fmla="*/ 887883 h 986737"/>
                <a:gd name="connsiteX8" fmla="*/ 139795 w 2203585"/>
                <a:gd name="connsiteY8" fmla="*/ 886550 h 986737"/>
                <a:gd name="connsiteX9" fmla="*/ 147244 w 2203585"/>
                <a:gd name="connsiteY9" fmla="*/ 884218 h 986737"/>
                <a:gd name="connsiteX10" fmla="*/ 2107940 w 2203585"/>
                <a:gd name="connsiteY10" fmla="*/ 8870 h 986737"/>
                <a:gd name="connsiteX0" fmla="*/ 2107940 w 2203585"/>
                <a:gd name="connsiteY0" fmla="*/ 12634 h 990501"/>
                <a:gd name="connsiteX1" fmla="*/ 2202293 w 2203585"/>
                <a:gd name="connsiteY1" fmla="*/ 58663 h 990501"/>
                <a:gd name="connsiteX2" fmla="*/ 2159169 w 2203585"/>
                <a:gd name="connsiteY2" fmla="*/ 120636 h 990501"/>
                <a:gd name="connsiteX3" fmla="*/ 174374 w 2203585"/>
                <a:gd name="connsiteY3" fmla="*/ 990501 h 990501"/>
                <a:gd name="connsiteX4" fmla="*/ 159691 w 2203585"/>
                <a:gd name="connsiteY4" fmla="*/ 989088 h 990501"/>
                <a:gd name="connsiteX5" fmla="*/ 112040 w 2203585"/>
                <a:gd name="connsiteY5" fmla="*/ 937166 h 990501"/>
                <a:gd name="connsiteX6" fmla="*/ 135587 w 2203585"/>
                <a:gd name="connsiteY6" fmla="*/ 893406 h 990501"/>
                <a:gd name="connsiteX7" fmla="*/ 135539 w 2203585"/>
                <a:gd name="connsiteY7" fmla="*/ 891647 h 990501"/>
                <a:gd name="connsiteX8" fmla="*/ 139795 w 2203585"/>
                <a:gd name="connsiteY8" fmla="*/ 890314 h 990501"/>
                <a:gd name="connsiteX9" fmla="*/ 147244 w 2203585"/>
                <a:gd name="connsiteY9" fmla="*/ 887982 h 990501"/>
                <a:gd name="connsiteX10" fmla="*/ 2107940 w 2203585"/>
                <a:gd name="connsiteY10" fmla="*/ 12634 h 990501"/>
                <a:gd name="connsiteX0" fmla="*/ 2107940 w 2203585"/>
                <a:gd name="connsiteY0" fmla="*/ 17513 h 995380"/>
                <a:gd name="connsiteX1" fmla="*/ 2202293 w 2203585"/>
                <a:gd name="connsiteY1" fmla="*/ 63542 h 995380"/>
                <a:gd name="connsiteX2" fmla="*/ 2159169 w 2203585"/>
                <a:gd name="connsiteY2" fmla="*/ 125515 h 995380"/>
                <a:gd name="connsiteX3" fmla="*/ 174374 w 2203585"/>
                <a:gd name="connsiteY3" fmla="*/ 995380 h 995380"/>
                <a:gd name="connsiteX4" fmla="*/ 159691 w 2203585"/>
                <a:gd name="connsiteY4" fmla="*/ 993967 h 995380"/>
                <a:gd name="connsiteX5" fmla="*/ 112040 w 2203585"/>
                <a:gd name="connsiteY5" fmla="*/ 942045 h 995380"/>
                <a:gd name="connsiteX6" fmla="*/ 135587 w 2203585"/>
                <a:gd name="connsiteY6" fmla="*/ 898285 h 995380"/>
                <a:gd name="connsiteX7" fmla="*/ 135539 w 2203585"/>
                <a:gd name="connsiteY7" fmla="*/ 896526 h 995380"/>
                <a:gd name="connsiteX8" fmla="*/ 139795 w 2203585"/>
                <a:gd name="connsiteY8" fmla="*/ 895193 h 995380"/>
                <a:gd name="connsiteX9" fmla="*/ 147244 w 2203585"/>
                <a:gd name="connsiteY9" fmla="*/ 892861 h 995380"/>
                <a:gd name="connsiteX10" fmla="*/ 2107940 w 2203585"/>
                <a:gd name="connsiteY10" fmla="*/ 17513 h 995380"/>
                <a:gd name="connsiteX0" fmla="*/ 2107940 w 2203585"/>
                <a:gd name="connsiteY0" fmla="*/ 21503 h 999370"/>
                <a:gd name="connsiteX1" fmla="*/ 2202293 w 2203585"/>
                <a:gd name="connsiteY1" fmla="*/ 67532 h 999370"/>
                <a:gd name="connsiteX2" fmla="*/ 2159169 w 2203585"/>
                <a:gd name="connsiteY2" fmla="*/ 129505 h 999370"/>
                <a:gd name="connsiteX3" fmla="*/ 174374 w 2203585"/>
                <a:gd name="connsiteY3" fmla="*/ 999370 h 999370"/>
                <a:gd name="connsiteX4" fmla="*/ 159691 w 2203585"/>
                <a:gd name="connsiteY4" fmla="*/ 997957 h 999370"/>
                <a:gd name="connsiteX5" fmla="*/ 112040 w 2203585"/>
                <a:gd name="connsiteY5" fmla="*/ 946035 h 999370"/>
                <a:gd name="connsiteX6" fmla="*/ 135587 w 2203585"/>
                <a:gd name="connsiteY6" fmla="*/ 902275 h 999370"/>
                <a:gd name="connsiteX7" fmla="*/ 135539 w 2203585"/>
                <a:gd name="connsiteY7" fmla="*/ 900516 h 999370"/>
                <a:gd name="connsiteX8" fmla="*/ 139795 w 2203585"/>
                <a:gd name="connsiteY8" fmla="*/ 899183 h 999370"/>
                <a:gd name="connsiteX9" fmla="*/ 147244 w 2203585"/>
                <a:gd name="connsiteY9" fmla="*/ 896851 h 999370"/>
                <a:gd name="connsiteX10" fmla="*/ 2107940 w 2203585"/>
                <a:gd name="connsiteY10" fmla="*/ 21503 h 999370"/>
                <a:gd name="connsiteX0" fmla="*/ 2107940 w 2203585"/>
                <a:gd name="connsiteY0" fmla="*/ 24530 h 1002397"/>
                <a:gd name="connsiteX1" fmla="*/ 2202293 w 2203585"/>
                <a:gd name="connsiteY1" fmla="*/ 70559 h 1002397"/>
                <a:gd name="connsiteX2" fmla="*/ 2159169 w 2203585"/>
                <a:gd name="connsiteY2" fmla="*/ 132532 h 1002397"/>
                <a:gd name="connsiteX3" fmla="*/ 174374 w 2203585"/>
                <a:gd name="connsiteY3" fmla="*/ 1002397 h 1002397"/>
                <a:gd name="connsiteX4" fmla="*/ 159691 w 2203585"/>
                <a:gd name="connsiteY4" fmla="*/ 1000984 h 1002397"/>
                <a:gd name="connsiteX5" fmla="*/ 112040 w 2203585"/>
                <a:gd name="connsiteY5" fmla="*/ 949062 h 1002397"/>
                <a:gd name="connsiteX6" fmla="*/ 135587 w 2203585"/>
                <a:gd name="connsiteY6" fmla="*/ 905302 h 1002397"/>
                <a:gd name="connsiteX7" fmla="*/ 135539 w 2203585"/>
                <a:gd name="connsiteY7" fmla="*/ 903543 h 1002397"/>
                <a:gd name="connsiteX8" fmla="*/ 139795 w 2203585"/>
                <a:gd name="connsiteY8" fmla="*/ 902210 h 1002397"/>
                <a:gd name="connsiteX9" fmla="*/ 147244 w 2203585"/>
                <a:gd name="connsiteY9" fmla="*/ 899878 h 1002397"/>
                <a:gd name="connsiteX10" fmla="*/ 2107940 w 2203585"/>
                <a:gd name="connsiteY10" fmla="*/ 24530 h 1002397"/>
                <a:gd name="connsiteX0" fmla="*/ 2107940 w 2203585"/>
                <a:gd name="connsiteY0" fmla="*/ 9796 h 987663"/>
                <a:gd name="connsiteX1" fmla="*/ 2202293 w 2203585"/>
                <a:gd name="connsiteY1" fmla="*/ 55825 h 987663"/>
                <a:gd name="connsiteX2" fmla="*/ 2159169 w 2203585"/>
                <a:gd name="connsiteY2" fmla="*/ 117798 h 987663"/>
                <a:gd name="connsiteX3" fmla="*/ 174374 w 2203585"/>
                <a:gd name="connsiteY3" fmla="*/ 987663 h 987663"/>
                <a:gd name="connsiteX4" fmla="*/ 159691 w 2203585"/>
                <a:gd name="connsiteY4" fmla="*/ 986250 h 987663"/>
                <a:gd name="connsiteX5" fmla="*/ 112040 w 2203585"/>
                <a:gd name="connsiteY5" fmla="*/ 934328 h 987663"/>
                <a:gd name="connsiteX6" fmla="*/ 135587 w 2203585"/>
                <a:gd name="connsiteY6" fmla="*/ 890568 h 987663"/>
                <a:gd name="connsiteX7" fmla="*/ 135539 w 2203585"/>
                <a:gd name="connsiteY7" fmla="*/ 888809 h 987663"/>
                <a:gd name="connsiteX8" fmla="*/ 139795 w 2203585"/>
                <a:gd name="connsiteY8" fmla="*/ 887476 h 987663"/>
                <a:gd name="connsiteX9" fmla="*/ 147244 w 2203585"/>
                <a:gd name="connsiteY9" fmla="*/ 885144 h 987663"/>
                <a:gd name="connsiteX10" fmla="*/ 2107940 w 2203585"/>
                <a:gd name="connsiteY10" fmla="*/ 9796 h 987663"/>
                <a:gd name="connsiteX0" fmla="*/ 1995900 w 2091545"/>
                <a:gd name="connsiteY0" fmla="*/ 9796 h 987663"/>
                <a:gd name="connsiteX1" fmla="*/ 2090253 w 2091545"/>
                <a:gd name="connsiteY1" fmla="*/ 55825 h 987663"/>
                <a:gd name="connsiteX2" fmla="*/ 2047129 w 2091545"/>
                <a:gd name="connsiteY2" fmla="*/ 117798 h 987663"/>
                <a:gd name="connsiteX3" fmla="*/ 62334 w 2091545"/>
                <a:gd name="connsiteY3" fmla="*/ 987663 h 987663"/>
                <a:gd name="connsiteX4" fmla="*/ 47651 w 2091545"/>
                <a:gd name="connsiteY4" fmla="*/ 986250 h 987663"/>
                <a:gd name="connsiteX5" fmla="*/ 0 w 2091545"/>
                <a:gd name="connsiteY5" fmla="*/ 934328 h 987663"/>
                <a:gd name="connsiteX6" fmla="*/ 23547 w 2091545"/>
                <a:gd name="connsiteY6" fmla="*/ 890568 h 987663"/>
                <a:gd name="connsiteX7" fmla="*/ 23499 w 2091545"/>
                <a:gd name="connsiteY7" fmla="*/ 888809 h 987663"/>
                <a:gd name="connsiteX8" fmla="*/ 27755 w 2091545"/>
                <a:gd name="connsiteY8" fmla="*/ 887476 h 987663"/>
                <a:gd name="connsiteX9" fmla="*/ 35204 w 2091545"/>
                <a:gd name="connsiteY9" fmla="*/ 885144 h 987663"/>
                <a:gd name="connsiteX10" fmla="*/ 1995900 w 2091545"/>
                <a:gd name="connsiteY10" fmla="*/ 9796 h 987663"/>
                <a:gd name="connsiteX0" fmla="*/ 1995900 w 2091545"/>
                <a:gd name="connsiteY0" fmla="*/ 9796 h 987663"/>
                <a:gd name="connsiteX1" fmla="*/ 2090253 w 2091545"/>
                <a:gd name="connsiteY1" fmla="*/ 55825 h 987663"/>
                <a:gd name="connsiteX2" fmla="*/ 2047129 w 2091545"/>
                <a:gd name="connsiteY2" fmla="*/ 117798 h 987663"/>
                <a:gd name="connsiteX3" fmla="*/ 62334 w 2091545"/>
                <a:gd name="connsiteY3" fmla="*/ 987663 h 987663"/>
                <a:gd name="connsiteX4" fmla="*/ 47651 w 2091545"/>
                <a:gd name="connsiteY4" fmla="*/ 986250 h 987663"/>
                <a:gd name="connsiteX5" fmla="*/ 0 w 2091545"/>
                <a:gd name="connsiteY5" fmla="*/ 934328 h 987663"/>
                <a:gd name="connsiteX6" fmla="*/ 23547 w 2091545"/>
                <a:gd name="connsiteY6" fmla="*/ 890568 h 987663"/>
                <a:gd name="connsiteX7" fmla="*/ 23499 w 2091545"/>
                <a:gd name="connsiteY7" fmla="*/ 888809 h 987663"/>
                <a:gd name="connsiteX8" fmla="*/ 27755 w 2091545"/>
                <a:gd name="connsiteY8" fmla="*/ 887476 h 987663"/>
                <a:gd name="connsiteX9" fmla="*/ 94736 w 2091545"/>
                <a:gd name="connsiteY9" fmla="*/ 878000 h 987663"/>
                <a:gd name="connsiteX10" fmla="*/ 1995900 w 2091545"/>
                <a:gd name="connsiteY10" fmla="*/ 9796 h 987663"/>
                <a:gd name="connsiteX0" fmla="*/ 1995900 w 2091545"/>
                <a:gd name="connsiteY0" fmla="*/ 9796 h 987663"/>
                <a:gd name="connsiteX1" fmla="*/ 2090253 w 2091545"/>
                <a:gd name="connsiteY1" fmla="*/ 55825 h 987663"/>
                <a:gd name="connsiteX2" fmla="*/ 2047129 w 2091545"/>
                <a:gd name="connsiteY2" fmla="*/ 117798 h 987663"/>
                <a:gd name="connsiteX3" fmla="*/ 62334 w 2091545"/>
                <a:gd name="connsiteY3" fmla="*/ 987663 h 987663"/>
                <a:gd name="connsiteX4" fmla="*/ 47651 w 2091545"/>
                <a:gd name="connsiteY4" fmla="*/ 986250 h 987663"/>
                <a:gd name="connsiteX5" fmla="*/ 0 w 2091545"/>
                <a:gd name="connsiteY5" fmla="*/ 934328 h 987663"/>
                <a:gd name="connsiteX6" fmla="*/ 23547 w 2091545"/>
                <a:gd name="connsiteY6" fmla="*/ 890568 h 987663"/>
                <a:gd name="connsiteX7" fmla="*/ 23499 w 2091545"/>
                <a:gd name="connsiteY7" fmla="*/ 888809 h 987663"/>
                <a:gd name="connsiteX8" fmla="*/ 94736 w 2091545"/>
                <a:gd name="connsiteY8" fmla="*/ 878000 h 987663"/>
                <a:gd name="connsiteX9" fmla="*/ 1995900 w 2091545"/>
                <a:gd name="connsiteY9" fmla="*/ 9796 h 987663"/>
                <a:gd name="connsiteX0" fmla="*/ 2064002 w 2159647"/>
                <a:gd name="connsiteY0" fmla="*/ 9796 h 987663"/>
                <a:gd name="connsiteX1" fmla="*/ 2158355 w 2159647"/>
                <a:gd name="connsiteY1" fmla="*/ 55825 h 987663"/>
                <a:gd name="connsiteX2" fmla="*/ 2115231 w 2159647"/>
                <a:gd name="connsiteY2" fmla="*/ 117798 h 987663"/>
                <a:gd name="connsiteX3" fmla="*/ 130436 w 2159647"/>
                <a:gd name="connsiteY3" fmla="*/ 987663 h 987663"/>
                <a:gd name="connsiteX4" fmla="*/ 115753 w 2159647"/>
                <a:gd name="connsiteY4" fmla="*/ 986250 h 987663"/>
                <a:gd name="connsiteX5" fmla="*/ 68102 w 2159647"/>
                <a:gd name="connsiteY5" fmla="*/ 934328 h 987663"/>
                <a:gd name="connsiteX6" fmla="*/ 91649 w 2159647"/>
                <a:gd name="connsiteY6" fmla="*/ 890568 h 987663"/>
                <a:gd name="connsiteX7" fmla="*/ 162838 w 2159647"/>
                <a:gd name="connsiteY7" fmla="*/ 878000 h 987663"/>
                <a:gd name="connsiteX8" fmla="*/ 2064002 w 2159647"/>
                <a:gd name="connsiteY8" fmla="*/ 9796 h 987663"/>
                <a:gd name="connsiteX0" fmla="*/ 2075984 w 2171629"/>
                <a:gd name="connsiteY0" fmla="*/ 9796 h 987663"/>
                <a:gd name="connsiteX1" fmla="*/ 2170337 w 2171629"/>
                <a:gd name="connsiteY1" fmla="*/ 55825 h 987663"/>
                <a:gd name="connsiteX2" fmla="*/ 2127213 w 2171629"/>
                <a:gd name="connsiteY2" fmla="*/ 117798 h 987663"/>
                <a:gd name="connsiteX3" fmla="*/ 142418 w 2171629"/>
                <a:gd name="connsiteY3" fmla="*/ 987663 h 987663"/>
                <a:gd name="connsiteX4" fmla="*/ 127735 w 2171629"/>
                <a:gd name="connsiteY4" fmla="*/ 986250 h 987663"/>
                <a:gd name="connsiteX5" fmla="*/ 80084 w 2171629"/>
                <a:gd name="connsiteY5" fmla="*/ 934328 h 987663"/>
                <a:gd name="connsiteX6" fmla="*/ 174820 w 2171629"/>
                <a:gd name="connsiteY6" fmla="*/ 878000 h 987663"/>
                <a:gd name="connsiteX7" fmla="*/ 2075984 w 2171629"/>
                <a:gd name="connsiteY7" fmla="*/ 9796 h 987663"/>
                <a:gd name="connsiteX0" fmla="*/ 2075984 w 2171629"/>
                <a:gd name="connsiteY0" fmla="*/ 9796 h 987663"/>
                <a:gd name="connsiteX1" fmla="*/ 2170337 w 2171629"/>
                <a:gd name="connsiteY1" fmla="*/ 55825 h 987663"/>
                <a:gd name="connsiteX2" fmla="*/ 2127213 w 2171629"/>
                <a:gd name="connsiteY2" fmla="*/ 117798 h 987663"/>
                <a:gd name="connsiteX3" fmla="*/ 142418 w 2171629"/>
                <a:gd name="connsiteY3" fmla="*/ 987663 h 987663"/>
                <a:gd name="connsiteX4" fmla="*/ 127735 w 2171629"/>
                <a:gd name="connsiteY4" fmla="*/ 986250 h 987663"/>
                <a:gd name="connsiteX5" fmla="*/ 80084 w 2171629"/>
                <a:gd name="connsiteY5" fmla="*/ 934328 h 987663"/>
                <a:gd name="connsiteX6" fmla="*/ 174820 w 2171629"/>
                <a:gd name="connsiteY6" fmla="*/ 878000 h 987663"/>
                <a:gd name="connsiteX7" fmla="*/ 2075984 w 2171629"/>
                <a:gd name="connsiteY7" fmla="*/ 9796 h 987663"/>
                <a:gd name="connsiteX0" fmla="*/ 1997200 w 2092845"/>
                <a:gd name="connsiteY0" fmla="*/ 9796 h 987663"/>
                <a:gd name="connsiteX1" fmla="*/ 2091553 w 2092845"/>
                <a:gd name="connsiteY1" fmla="*/ 55825 h 987663"/>
                <a:gd name="connsiteX2" fmla="*/ 2048429 w 2092845"/>
                <a:gd name="connsiteY2" fmla="*/ 117798 h 987663"/>
                <a:gd name="connsiteX3" fmla="*/ 63634 w 2092845"/>
                <a:gd name="connsiteY3" fmla="*/ 987663 h 987663"/>
                <a:gd name="connsiteX4" fmla="*/ 48951 w 2092845"/>
                <a:gd name="connsiteY4" fmla="*/ 986250 h 987663"/>
                <a:gd name="connsiteX5" fmla="*/ 1300 w 2092845"/>
                <a:gd name="connsiteY5" fmla="*/ 934328 h 987663"/>
                <a:gd name="connsiteX6" fmla="*/ 96036 w 2092845"/>
                <a:gd name="connsiteY6" fmla="*/ 878000 h 987663"/>
                <a:gd name="connsiteX7" fmla="*/ 1997200 w 2092845"/>
                <a:gd name="connsiteY7" fmla="*/ 9796 h 987663"/>
                <a:gd name="connsiteX0" fmla="*/ 1997200 w 2092845"/>
                <a:gd name="connsiteY0" fmla="*/ 9796 h 987663"/>
                <a:gd name="connsiteX1" fmla="*/ 2091553 w 2092845"/>
                <a:gd name="connsiteY1" fmla="*/ 55825 h 987663"/>
                <a:gd name="connsiteX2" fmla="*/ 2048429 w 2092845"/>
                <a:gd name="connsiteY2" fmla="*/ 117798 h 987663"/>
                <a:gd name="connsiteX3" fmla="*/ 63634 w 2092845"/>
                <a:gd name="connsiteY3" fmla="*/ 987663 h 987663"/>
                <a:gd name="connsiteX4" fmla="*/ 48951 w 2092845"/>
                <a:gd name="connsiteY4" fmla="*/ 986250 h 987663"/>
                <a:gd name="connsiteX5" fmla="*/ 1300 w 2092845"/>
                <a:gd name="connsiteY5" fmla="*/ 934328 h 987663"/>
                <a:gd name="connsiteX6" fmla="*/ 96036 w 2092845"/>
                <a:gd name="connsiteY6" fmla="*/ 878000 h 987663"/>
                <a:gd name="connsiteX7" fmla="*/ 1997200 w 2092845"/>
                <a:gd name="connsiteY7" fmla="*/ 9796 h 987663"/>
                <a:gd name="connsiteX0" fmla="*/ 1997200 w 2092845"/>
                <a:gd name="connsiteY0" fmla="*/ 9796 h 987663"/>
                <a:gd name="connsiteX1" fmla="*/ 2091553 w 2092845"/>
                <a:gd name="connsiteY1" fmla="*/ 55825 h 987663"/>
                <a:gd name="connsiteX2" fmla="*/ 2048429 w 2092845"/>
                <a:gd name="connsiteY2" fmla="*/ 117798 h 987663"/>
                <a:gd name="connsiteX3" fmla="*/ 63634 w 2092845"/>
                <a:gd name="connsiteY3" fmla="*/ 987663 h 987663"/>
                <a:gd name="connsiteX4" fmla="*/ 48951 w 2092845"/>
                <a:gd name="connsiteY4" fmla="*/ 986250 h 987663"/>
                <a:gd name="connsiteX5" fmla="*/ 1300 w 2092845"/>
                <a:gd name="connsiteY5" fmla="*/ 934328 h 987663"/>
                <a:gd name="connsiteX6" fmla="*/ 96036 w 2092845"/>
                <a:gd name="connsiteY6" fmla="*/ 878000 h 987663"/>
                <a:gd name="connsiteX7" fmla="*/ 1997200 w 2092845"/>
                <a:gd name="connsiteY7" fmla="*/ 9796 h 987663"/>
                <a:gd name="connsiteX0" fmla="*/ 1997200 w 2092845"/>
                <a:gd name="connsiteY0" fmla="*/ 9796 h 987663"/>
                <a:gd name="connsiteX1" fmla="*/ 2091553 w 2092845"/>
                <a:gd name="connsiteY1" fmla="*/ 55825 h 987663"/>
                <a:gd name="connsiteX2" fmla="*/ 2048429 w 2092845"/>
                <a:gd name="connsiteY2" fmla="*/ 117798 h 987663"/>
                <a:gd name="connsiteX3" fmla="*/ 63634 w 2092845"/>
                <a:gd name="connsiteY3" fmla="*/ 987663 h 987663"/>
                <a:gd name="connsiteX4" fmla="*/ 48951 w 2092845"/>
                <a:gd name="connsiteY4" fmla="*/ 986250 h 987663"/>
                <a:gd name="connsiteX5" fmla="*/ 1300 w 2092845"/>
                <a:gd name="connsiteY5" fmla="*/ 934328 h 987663"/>
                <a:gd name="connsiteX6" fmla="*/ 96036 w 2092845"/>
                <a:gd name="connsiteY6" fmla="*/ 878000 h 987663"/>
                <a:gd name="connsiteX7" fmla="*/ 1997200 w 2092845"/>
                <a:gd name="connsiteY7" fmla="*/ 9796 h 987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92845" h="987663">
                  <a:moveTo>
                    <a:pt x="1997200" y="9796"/>
                  </a:moveTo>
                  <a:cubicBezTo>
                    <a:pt x="2080151" y="-23649"/>
                    <a:pt x="2083015" y="37825"/>
                    <a:pt x="2091553" y="55825"/>
                  </a:cubicBezTo>
                  <a:cubicBezTo>
                    <a:pt x="2100091" y="73825"/>
                    <a:pt x="2064129" y="107192"/>
                    <a:pt x="2048429" y="117798"/>
                  </a:cubicBezTo>
                  <a:cubicBezTo>
                    <a:pt x="1485815" y="497892"/>
                    <a:pt x="1048016" y="848460"/>
                    <a:pt x="63634" y="987663"/>
                  </a:cubicBezTo>
                  <a:lnTo>
                    <a:pt x="48951" y="986250"/>
                  </a:lnTo>
                  <a:cubicBezTo>
                    <a:pt x="22634" y="986250"/>
                    <a:pt x="-6547" y="952370"/>
                    <a:pt x="1300" y="934328"/>
                  </a:cubicBezTo>
                  <a:cubicBezTo>
                    <a:pt x="9147" y="916286"/>
                    <a:pt x="-8013" y="896358"/>
                    <a:pt x="96036" y="878000"/>
                  </a:cubicBezTo>
                  <a:cubicBezTo>
                    <a:pt x="307243" y="842974"/>
                    <a:pt x="1122378" y="770702"/>
                    <a:pt x="1997200" y="979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2" name="ZoneTexte 51"/>
          <p:cNvSpPr txBox="1"/>
          <p:nvPr/>
        </p:nvSpPr>
        <p:spPr>
          <a:xfrm>
            <a:off x="3987923" y="4936966"/>
            <a:ext cx="2240261" cy="232299"/>
          </a:xfrm>
          <a:prstGeom prst="rect">
            <a:avLst/>
          </a:prstGeom>
          <a:noFill/>
        </p:spPr>
        <p:txBody>
          <a:bodyPr wrap="square" tIns="36000" bIns="36000" rtlCol="0">
            <a:spAutoFit/>
          </a:bodyPr>
          <a:lstStyle/>
          <a:p>
            <a:pPr>
              <a:lnSpc>
                <a:spcPts val="1200"/>
              </a:lnSpc>
            </a:pPr>
            <a:r>
              <a:rPr lang="fr-FR" sz="2400" kern="600" baseline="-10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</a:t>
            </a:r>
            <a:r>
              <a:rPr lang="fr-FR" sz="800" kern="600" dirty="0">
                <a:sym typeface="Symbol"/>
              </a:rPr>
              <a:t> </a:t>
            </a:r>
            <a:r>
              <a:rPr lang="fr-FR" sz="800" dirty="0">
                <a:sym typeface="Symbol"/>
              </a:rPr>
              <a:t>OK   </a:t>
            </a:r>
            <a:r>
              <a:rPr lang="fr-FR" sz="2400" baseline="-10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</a:t>
            </a:r>
            <a:r>
              <a:rPr lang="fr-FR" sz="800" dirty="0">
                <a:solidFill>
                  <a:srgbClr val="000000"/>
                </a:solidFill>
                <a:sym typeface="Symbol"/>
              </a:rPr>
              <a:t> OK avec limitation   </a:t>
            </a:r>
            <a:r>
              <a:rPr lang="fr-FR" sz="2400" baseline="-10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</a:t>
            </a:r>
            <a:r>
              <a:rPr lang="fr-FR" sz="800" dirty="0">
                <a:sym typeface="Symbol"/>
              </a:rPr>
              <a:t> KO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2BAD814-F0E0-1AD3-C781-7BB11B5989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7819529"/>
              </p:ext>
            </p:extLst>
          </p:nvPr>
        </p:nvGraphicFramePr>
        <p:xfrm>
          <a:off x="422121" y="1634641"/>
          <a:ext cx="8500820" cy="3218908"/>
        </p:xfrm>
        <a:graphic>
          <a:graphicData uri="http://schemas.openxmlformats.org/drawingml/2006/table">
            <a:tbl>
              <a:tblPr firstRow="1" firstCol="1" bandRow="1"/>
              <a:tblGrid>
                <a:gridCol w="2506742">
                  <a:extLst>
                    <a:ext uri="{9D8B030D-6E8A-4147-A177-3AD203B41FA5}">
                      <a16:colId xmlns:a16="http://schemas.microsoft.com/office/drawing/2014/main" val="3854045480"/>
                    </a:ext>
                  </a:extLst>
                </a:gridCol>
                <a:gridCol w="299006">
                  <a:extLst>
                    <a:ext uri="{9D8B030D-6E8A-4147-A177-3AD203B41FA5}">
                      <a16:colId xmlns:a16="http://schemas.microsoft.com/office/drawing/2014/main" val="2708333772"/>
                    </a:ext>
                  </a:extLst>
                </a:gridCol>
                <a:gridCol w="571827">
                  <a:extLst>
                    <a:ext uri="{9D8B030D-6E8A-4147-A177-3AD203B41FA5}">
                      <a16:colId xmlns:a16="http://schemas.microsoft.com/office/drawing/2014/main" val="2090266468"/>
                    </a:ext>
                  </a:extLst>
                </a:gridCol>
                <a:gridCol w="491851">
                  <a:extLst>
                    <a:ext uri="{9D8B030D-6E8A-4147-A177-3AD203B41FA5}">
                      <a16:colId xmlns:a16="http://schemas.microsoft.com/office/drawing/2014/main" val="981420536"/>
                    </a:ext>
                  </a:extLst>
                </a:gridCol>
                <a:gridCol w="519118">
                  <a:extLst>
                    <a:ext uri="{9D8B030D-6E8A-4147-A177-3AD203B41FA5}">
                      <a16:colId xmlns:a16="http://schemas.microsoft.com/office/drawing/2014/main" val="2235344020"/>
                    </a:ext>
                  </a:extLst>
                </a:gridCol>
                <a:gridCol w="584007">
                  <a:extLst>
                    <a:ext uri="{9D8B030D-6E8A-4147-A177-3AD203B41FA5}">
                      <a16:colId xmlns:a16="http://schemas.microsoft.com/office/drawing/2014/main" val="60502363"/>
                    </a:ext>
                  </a:extLst>
                </a:gridCol>
                <a:gridCol w="473472">
                  <a:extLst>
                    <a:ext uri="{9D8B030D-6E8A-4147-A177-3AD203B41FA5}">
                      <a16:colId xmlns:a16="http://schemas.microsoft.com/office/drawing/2014/main" val="3994230636"/>
                    </a:ext>
                  </a:extLst>
                </a:gridCol>
                <a:gridCol w="885988">
                  <a:extLst>
                    <a:ext uri="{9D8B030D-6E8A-4147-A177-3AD203B41FA5}">
                      <a16:colId xmlns:a16="http://schemas.microsoft.com/office/drawing/2014/main" val="2032101296"/>
                    </a:ext>
                  </a:extLst>
                </a:gridCol>
                <a:gridCol w="840342">
                  <a:extLst>
                    <a:ext uri="{9D8B030D-6E8A-4147-A177-3AD203B41FA5}">
                      <a16:colId xmlns:a16="http://schemas.microsoft.com/office/drawing/2014/main" val="1361242896"/>
                    </a:ext>
                  </a:extLst>
                </a:gridCol>
                <a:gridCol w="667130">
                  <a:extLst>
                    <a:ext uri="{9D8B030D-6E8A-4147-A177-3AD203B41FA5}">
                      <a16:colId xmlns:a16="http://schemas.microsoft.com/office/drawing/2014/main" val="1847694177"/>
                    </a:ext>
                  </a:extLst>
                </a:gridCol>
                <a:gridCol w="661337">
                  <a:extLst>
                    <a:ext uri="{9D8B030D-6E8A-4147-A177-3AD203B41FA5}">
                      <a16:colId xmlns:a16="http://schemas.microsoft.com/office/drawing/2014/main" val="3641453507"/>
                    </a:ext>
                  </a:extLst>
                </a:gridCol>
              </a:tblGrid>
              <a:tr h="53176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700" dirty="0">
                          <a:solidFill>
                            <a:srgbClr val="000000"/>
                          </a:solidFill>
                          <a:effectLst/>
                          <a:latin typeface="Helvetica 75" panose="020B0804020202020204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Modèle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700" dirty="0">
                          <a:solidFill>
                            <a:srgbClr val="000000"/>
                          </a:solidFill>
                          <a:effectLst/>
                          <a:latin typeface="Helvetica 75" panose="020B0804020202020204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Sans fil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700" dirty="0">
                          <a:solidFill>
                            <a:srgbClr val="000000"/>
                          </a:solidFill>
                          <a:effectLst/>
                          <a:latin typeface="Helvetica 75" panose="020B0804020202020204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Mono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700" dirty="0">
                          <a:solidFill>
                            <a:srgbClr val="000000"/>
                          </a:solidFill>
                          <a:effectLst/>
                          <a:latin typeface="Helvetica 75" panose="020B0804020202020204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ou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700" dirty="0">
                          <a:solidFill>
                            <a:srgbClr val="000000"/>
                          </a:solidFill>
                          <a:effectLst/>
                          <a:latin typeface="Helvetica 75" panose="020B0804020202020204"/>
                          <a:cs typeface="Calibri" panose="020F0502020204030204" pitchFamily="34" charset="0"/>
                        </a:rPr>
                        <a:t>binaural</a:t>
                      </a: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700" dirty="0">
                          <a:solidFill>
                            <a:srgbClr val="000000"/>
                          </a:solidFill>
                          <a:effectLst/>
                          <a:latin typeface="Helvetica 75" panose="020B0804020202020204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Dongle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700" dirty="0">
                          <a:solidFill>
                            <a:srgbClr val="000000"/>
                          </a:solidFill>
                          <a:effectLst/>
                          <a:latin typeface="Helvetica 75" panose="020B0804020202020204"/>
                          <a:cs typeface="Calibri" panose="020F0502020204030204" pitchFamily="34" charset="0"/>
                        </a:rPr>
                        <a:t>USB-BT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700" dirty="0">
                          <a:solidFill>
                            <a:srgbClr val="000000"/>
                          </a:solidFill>
                          <a:effectLst/>
                          <a:latin typeface="Helvetica 75" panose="020B0804020202020204"/>
                          <a:cs typeface="Calibri" panose="020F0502020204030204" pitchFamily="34" charset="0"/>
                        </a:rPr>
                        <a:t>Inclus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700" dirty="0">
                          <a:solidFill>
                            <a:srgbClr val="000000"/>
                          </a:solidFill>
                          <a:effectLst/>
                          <a:latin typeface="Helvetica 75" panose="020B0804020202020204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Réduction active du bruit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700" dirty="0">
                          <a:solidFill>
                            <a:srgbClr val="000000"/>
                          </a:solidFill>
                          <a:effectLst/>
                          <a:latin typeface="Helvetica 75" panose="020B0804020202020204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Téléphone mobile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700" dirty="0">
                          <a:solidFill>
                            <a:srgbClr val="000000"/>
                          </a:solidFill>
                          <a:effectLst/>
                          <a:latin typeface="Helvetica 75" panose="020B0804020202020204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Ordinateur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ALE M7S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ALE M8</a:t>
                      </a: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700" dirty="0">
                          <a:solidFill>
                            <a:srgbClr val="000000"/>
                          </a:solidFill>
                          <a:effectLst/>
                          <a:latin typeface="Helvetica 75" panose="020B0804020202020204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Mitel 6867i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700" b="0" dirty="0">
                          <a:solidFill>
                            <a:srgbClr val="000000"/>
                          </a:solidFill>
                          <a:effectLst/>
                          <a:latin typeface="Helvetica 75" panose="020B0804020202020204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Yealink</a:t>
                      </a:r>
                      <a:r>
                        <a:rPr lang="fr-FR" sz="700" dirty="0">
                          <a:solidFill>
                            <a:srgbClr val="000000"/>
                          </a:solidFill>
                          <a:effectLst/>
                          <a:latin typeface="Helvetica 75" panose="020B0804020202020204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W76P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700" dirty="0">
                          <a:solidFill>
                            <a:srgbClr val="000000"/>
                          </a:solidFill>
                          <a:effectLst/>
                          <a:latin typeface="Helvetica 75" panose="020B0804020202020204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W56H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700" b="0" dirty="0">
                          <a:solidFill>
                            <a:srgbClr val="000000"/>
                          </a:solidFill>
                          <a:effectLst/>
                          <a:latin typeface="Helvetica 75" panose="020B0804020202020204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Panasonic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700" dirty="0">
                          <a:solidFill>
                            <a:srgbClr val="000000"/>
                          </a:solidFill>
                          <a:effectLst/>
                          <a:latin typeface="Helvetica 75" panose="020B0804020202020204"/>
                          <a:cs typeface="Calibri" panose="020F0502020204030204" pitchFamily="34" charset="0"/>
                        </a:rPr>
                        <a:t>TGP600</a:t>
                      </a: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8472973"/>
                  </a:ext>
                </a:extLst>
              </a:tr>
              <a:tr h="2571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000000"/>
                          </a:solidFill>
                          <a:effectLst/>
                          <a:latin typeface="Helvetica 75" panose="020B0804020202020204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Casque Poly Voyager 5200 UC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00B05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Mono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00B05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FF000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700" dirty="0">
                          <a:solidFill>
                            <a:srgbClr val="00B05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Bluetooth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FFC00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n/A</a:t>
                      </a: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00B05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FF000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FF000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2094564"/>
                  </a:ext>
                </a:extLst>
              </a:tr>
              <a:tr h="27517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7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Casque Poly Voyager Focus 2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7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avec socle chargeur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700" dirty="0">
                          <a:solidFill>
                            <a:srgbClr val="00B05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7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700" dirty="0">
                          <a:solidFill>
                            <a:srgbClr val="00B05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700" dirty="0">
                          <a:solidFill>
                            <a:srgbClr val="00B05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700" dirty="0">
                          <a:solidFill>
                            <a:srgbClr val="00B05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7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Bluetooth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700" dirty="0">
                          <a:solidFill>
                            <a:srgbClr val="FFC00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solidFill>
                            <a:srgbClr val="FF000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700" dirty="0">
                          <a:solidFill>
                            <a:srgbClr val="00B05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700" dirty="0">
                          <a:solidFill>
                            <a:srgbClr val="FF000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700" dirty="0">
                          <a:solidFill>
                            <a:srgbClr val="FF000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5947244"/>
                  </a:ext>
                </a:extLst>
              </a:tr>
              <a:tr h="3194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Casque Poly 4320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avec socle chargeur</a:t>
                      </a:r>
                      <a:r>
                        <a:rPr lang="fr-FR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fr-FR" sz="8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NEW</a:t>
                      </a:r>
                      <a:endParaRPr lang="fr-FR" sz="9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>
                          <a:solidFill>
                            <a:srgbClr val="00B05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700" dirty="0">
                          <a:solidFill>
                            <a:srgbClr val="00B05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700" dirty="0">
                          <a:solidFill>
                            <a:srgbClr val="00B05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700" dirty="0">
                          <a:solidFill>
                            <a:srgbClr val="00B05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7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Bluetooth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>
                          <a:solidFill>
                            <a:srgbClr val="00B05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>
                          <a:solidFill>
                            <a:srgbClr val="00B05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>
                          <a:solidFill>
                            <a:srgbClr val="00B05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>
                          <a:solidFill>
                            <a:srgbClr val="FF000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>
                          <a:solidFill>
                            <a:srgbClr val="FF000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0470001"/>
                  </a:ext>
                </a:extLst>
              </a:tr>
              <a:tr h="3194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000000"/>
                          </a:solidFill>
                          <a:effectLst/>
                          <a:latin typeface="Helvetica 75" panose="020B0804020202020204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Casque Poly EncorePro 520 binaural filaire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FF000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FF000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FF000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FF000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FF000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>
                          <a:solidFill>
                            <a:srgbClr val="FF000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FF000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FF000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00B05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4474856"/>
                  </a:ext>
                </a:extLst>
              </a:tr>
              <a:tr h="2771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000000"/>
                          </a:solidFill>
                          <a:effectLst/>
                          <a:latin typeface="Helvetica 75" panose="020B0804020202020204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Casque Jabra Evolve 65 e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00B05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00B05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FF000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700" dirty="0">
                          <a:solidFill>
                            <a:srgbClr val="00B05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Bluetooth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00B05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>
                          <a:solidFill>
                            <a:srgbClr val="00B05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FF000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FF000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FF000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8638116"/>
                  </a:ext>
                </a:extLst>
              </a:tr>
              <a:tr h="2340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Casque Poly Blakcwire 3215</a:t>
                      </a:r>
                      <a:endParaRPr lang="fr-FR" sz="7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dirty="0">
                          <a:solidFill>
                            <a:srgbClr val="FF000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Mono</a:t>
                      </a:r>
                      <a:endParaRPr lang="fr-FR" sz="7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dirty="0">
                          <a:solidFill>
                            <a:srgbClr val="FF000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dirty="0">
                          <a:solidFill>
                            <a:srgbClr val="FF000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dirty="0">
                          <a:solidFill>
                            <a:srgbClr val="FF000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dirty="0">
                          <a:solidFill>
                            <a:srgbClr val="FF000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solidFill>
                            <a:srgbClr val="FFC00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dirty="0">
                          <a:solidFill>
                            <a:srgbClr val="00B05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dirty="0">
                          <a:solidFill>
                            <a:srgbClr val="00B05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dirty="0">
                          <a:solidFill>
                            <a:srgbClr val="FF000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311574"/>
                  </a:ext>
                </a:extLst>
              </a:tr>
              <a:tr h="277137">
                <a:tc>
                  <a:txBody>
                    <a:bodyPr/>
                    <a:lstStyle/>
                    <a:p>
                      <a:pPr lvl="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000000"/>
                          </a:solidFill>
                          <a:effectLst/>
                          <a:latin typeface="Helvetica 75" panose="020B0804020202020204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Enceinte Jabra </a:t>
                      </a:r>
                      <a:r>
                        <a:rPr lang="fr-FR" sz="700" dirty="0" err="1">
                          <a:solidFill>
                            <a:srgbClr val="000000"/>
                          </a:solidFill>
                          <a:effectLst/>
                          <a:latin typeface="Helvetica 75" panose="020B0804020202020204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Speak</a:t>
                      </a:r>
                      <a:r>
                        <a:rPr lang="fr-FR" sz="700" dirty="0">
                          <a:solidFill>
                            <a:srgbClr val="000000"/>
                          </a:solidFill>
                          <a:effectLst/>
                          <a:latin typeface="Helvetica 75" panose="020B0804020202020204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2 </a:t>
                      </a:r>
                      <a:endParaRPr lang="fr-FR" sz="8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00B05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kern="1200" dirty="0">
                          <a:solidFill>
                            <a:srgbClr val="FF000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700" kern="1200" dirty="0">
                        <a:solidFill>
                          <a:srgbClr val="FF0000"/>
                        </a:solidFill>
                        <a:effectLst/>
                        <a:latin typeface="Symbol" panose="05050102010706020507" pitchFamily="18" charset="2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00B05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700" dirty="0">
                          <a:solidFill>
                            <a:srgbClr val="00B05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Bluetooth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00B05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>
                          <a:solidFill>
                            <a:srgbClr val="00B05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00B05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FF000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FF000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8389623"/>
                  </a:ext>
                </a:extLst>
              </a:tr>
              <a:tr h="277137">
                <a:tc>
                  <a:txBody>
                    <a:bodyPr/>
                    <a:lstStyle/>
                    <a:p>
                      <a:pPr lvl="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Casque Jabra </a:t>
                      </a:r>
                      <a:r>
                        <a:rPr lang="fr-FR" sz="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Evolve</a:t>
                      </a:r>
                      <a:r>
                        <a:rPr lang="fr-FR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 55 UC Mono USBA </a:t>
                      </a:r>
                      <a:endParaRPr lang="fr-FR" sz="8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dirty="0">
                          <a:solidFill>
                            <a:srgbClr val="00B05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Mono</a:t>
                      </a:r>
                      <a:endParaRPr lang="fr-FR" sz="700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00B05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00B05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solidFill>
                            <a:srgbClr val="00B05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</a:p>
                    <a:p>
                      <a:pPr marL="0" algn="ctr" defTabSz="51435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Times New Roman" panose="02020603050405020304" pitchFamily="18" charset="0"/>
                        </a:rPr>
                        <a:t>Bluetooth</a:t>
                      </a: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dirty="0">
                          <a:solidFill>
                            <a:srgbClr val="00B05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>
                          <a:solidFill>
                            <a:srgbClr val="00B05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>
                          <a:solidFill>
                            <a:srgbClr val="00B05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>
                          <a:solidFill>
                            <a:srgbClr val="FF000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>
                          <a:solidFill>
                            <a:srgbClr val="FF000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2532257"/>
                  </a:ext>
                </a:extLst>
              </a:tr>
              <a:tr h="1764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000000"/>
                          </a:solidFill>
                          <a:effectLst/>
                          <a:latin typeface="Helvetica 75" panose="020B0804020202020204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Répéteur DECT Yealink RT30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00B05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>
                          <a:solidFill>
                            <a:srgbClr val="FF000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>
                          <a:solidFill>
                            <a:srgbClr val="FF000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>
                          <a:solidFill>
                            <a:srgbClr val="FF000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>
                          <a:solidFill>
                            <a:srgbClr val="FF000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solidFill>
                            <a:srgbClr val="FF000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>
                          <a:solidFill>
                            <a:srgbClr val="FF000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00B05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>
                          <a:solidFill>
                            <a:srgbClr val="FF000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7783012"/>
                  </a:ext>
                </a:extLst>
              </a:tr>
              <a:tr h="2740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000000"/>
                          </a:solidFill>
                          <a:effectLst/>
                          <a:latin typeface="Helvetica 75" panose="020B0804020202020204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Répéteur DECT Panasonic KX-A406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00B05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FF000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FF000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FF000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FF000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>
                          <a:solidFill>
                            <a:srgbClr val="FF000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FF000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FF000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700" dirty="0">
                          <a:solidFill>
                            <a:srgbClr val="00B050"/>
                          </a:solidFill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·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" marR="18000" marT="18000" marB="1800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69837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7487421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50E4AF6A-F794-EE77-F8D8-E53DBF0FCBB3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395" imgH="394" progId="TCLayout.ActiveDocument.1">
                  <p:embed/>
                </p:oleObj>
              </mc:Choice>
              <mc:Fallback>
                <p:oleObj name="Diapositive think-cell" r:id="rId4" imgW="395" imgH="394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0E4AF6A-F794-EE77-F8D8-E53DBF0FCBB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pPr lvl="0" defTabSz="712788">
              <a:lnSpc>
                <a:spcPct val="100000"/>
              </a:lnSpc>
              <a:spcAft>
                <a:spcPct val="0"/>
              </a:spcAft>
            </a:pPr>
            <a:r>
              <a:rPr lang="fr-FR" dirty="0"/>
              <a:t>Poly Voyager Focus 2 MS A + Socle chargeur</a:t>
            </a:r>
            <a:br>
              <a:rPr lang="fr-FR" dirty="0"/>
            </a:br>
            <a:r>
              <a:rPr lang="fr-FR" sz="1400" dirty="0">
                <a:solidFill>
                  <a:srgbClr val="000000"/>
                </a:solidFill>
                <a:latin typeface="Helvetica 75" pitchFamily="34" charset="0"/>
                <a:cs typeface="Arial" charset="0"/>
              </a:rPr>
              <a:t>Je m’isole du bruit et reste concentré dans les environnements bruyants</a:t>
            </a:r>
            <a:endParaRPr lang="fr-FR" dirty="0"/>
          </a:p>
        </p:txBody>
      </p:sp>
      <p:sp>
        <p:nvSpPr>
          <p:cNvPr id="32" name="Rectangle 31"/>
          <p:cNvSpPr/>
          <p:nvPr/>
        </p:nvSpPr>
        <p:spPr>
          <a:xfrm>
            <a:off x="6584434" y="1337984"/>
            <a:ext cx="2092022" cy="2843411"/>
          </a:xfrm>
          <a:prstGeom prst="rect">
            <a:avLst/>
          </a:prstGeom>
          <a:solidFill>
            <a:srgbClr val="FFFFFF">
              <a:lumMod val="95000"/>
            </a:srgbClr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75"/>
              <a:ea typeface="ＭＳ Ｐゴシック" pitchFamily="34" charset="-128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10115" y="1312516"/>
            <a:ext cx="2091600" cy="2843410"/>
          </a:xfrm>
          <a:prstGeom prst="rect">
            <a:avLst/>
          </a:prstGeom>
          <a:solidFill>
            <a:srgbClr val="4BB4E6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75"/>
              <a:ea typeface="ＭＳ Ｐゴシック" pitchFamily="34" charset="-128"/>
              <a:cs typeface="+mn-c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386400" y="1312516"/>
            <a:ext cx="2110191" cy="2843410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75"/>
              <a:ea typeface="ＭＳ Ｐゴシック" pitchFamily="34" charset="-128"/>
              <a:cs typeface="+mn-cs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492412" y="1312516"/>
            <a:ext cx="2092022" cy="2843410"/>
          </a:xfrm>
          <a:prstGeom prst="rect">
            <a:avLst/>
          </a:prstGeom>
          <a:solidFill>
            <a:srgbClr val="595959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75"/>
              <a:ea typeface="ＭＳ Ｐゴシック" pitchFamily="34" charset="-128"/>
              <a:cs typeface="+mn-cs"/>
            </a:endParaRPr>
          </a:p>
        </p:txBody>
      </p:sp>
      <p:sp>
        <p:nvSpPr>
          <p:cNvPr id="36" name="Espace réservé du contenu 2"/>
          <p:cNvSpPr txBox="1">
            <a:spLocks/>
          </p:cNvSpPr>
          <p:nvPr/>
        </p:nvSpPr>
        <p:spPr bwMode="auto">
          <a:xfrm>
            <a:off x="442184" y="2566127"/>
            <a:ext cx="1825560" cy="137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73038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rgbClr val="FF6600"/>
              </a:buClr>
              <a:buFont typeface="Wingdings" panose="05000000000000000000" pitchFamily="2" charset="2"/>
              <a:buChar char="§"/>
              <a:defRPr sz="1400" kern="1200" baseline="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1pPr>
            <a:lvl2pPr marL="346075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Font typeface="Helvetica 75 Bold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2pPr>
            <a:lvl3pPr marL="512763" indent="-16668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3pPr>
            <a:lvl4pPr marL="690563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4pPr>
            <a:lvl5pPr marL="858838" indent="-168275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3038" marR="0" lvl="0" indent="-173038" algn="l" defTabSz="51435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55 Roman"/>
                <a:ea typeface="ＭＳ Ｐゴシック" pitchFamily="34" charset="-128"/>
                <a:cs typeface="Helvetica 55 Roman"/>
              </a:rPr>
              <a:t>Technologie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55 Roman"/>
                <a:ea typeface="ＭＳ Ｐゴシック" pitchFamily="34" charset="-128"/>
                <a:cs typeface="Helvetica 55 Roman"/>
              </a:rPr>
              <a:t>Soundguard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55 Roman"/>
                <a:ea typeface="ＭＳ Ｐゴシック" pitchFamily="34" charset="-128"/>
                <a:cs typeface="Helvetica 55 Roman"/>
              </a:rPr>
              <a:t> :  Protection auditive en limitant le niveau sonore à 102dB</a:t>
            </a:r>
          </a:p>
          <a:p>
            <a:pPr marL="173038" marR="0" lvl="0" indent="-173038" algn="l" defTabSz="51435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55 Roman"/>
                <a:ea typeface="ＭＳ Ｐゴシック" pitchFamily="34" charset="-128"/>
                <a:cs typeface="Helvetica 55 Roman"/>
              </a:rPr>
              <a:t>Fonctionnalités d’appels présentes sur le casque</a:t>
            </a:r>
          </a:p>
          <a:p>
            <a:pPr marL="173038" marR="0" lvl="0" indent="-173038" algn="l" defTabSz="51435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55 Roman"/>
              <a:ea typeface="ＭＳ Ｐゴシック" pitchFamily="34" charset="-128"/>
              <a:cs typeface="Helvetica 55 Roman"/>
            </a:endParaRPr>
          </a:p>
        </p:txBody>
      </p:sp>
      <p:sp>
        <p:nvSpPr>
          <p:cNvPr id="37" name="Espace réservé du contenu 2"/>
          <p:cNvSpPr txBox="1">
            <a:spLocks/>
          </p:cNvSpPr>
          <p:nvPr/>
        </p:nvSpPr>
        <p:spPr bwMode="auto">
          <a:xfrm>
            <a:off x="2555776" y="2540184"/>
            <a:ext cx="1794962" cy="1396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73038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rgbClr val="FF6600"/>
              </a:buClr>
              <a:buFont typeface="Wingdings" panose="05000000000000000000" pitchFamily="2" charset="2"/>
              <a:buChar char="§"/>
              <a:defRPr sz="1400" kern="1200" baseline="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1pPr>
            <a:lvl2pPr marL="346075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Font typeface="Helvetica 75 Bold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2pPr>
            <a:lvl3pPr marL="512763" indent="-16668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3pPr>
            <a:lvl4pPr marL="690563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4pPr>
            <a:lvl5pPr marL="858838" indent="-168275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3038" marR="0" lvl="0" indent="-173038" algn="l" defTabSz="51435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55 Roman"/>
                <a:ea typeface="ＭＳ Ｐゴシック" pitchFamily="34" charset="-128"/>
                <a:cs typeface="Helvetica 55 Roman"/>
              </a:rPr>
              <a:t>Portée sans-fil améliorée :  30 – 50m de portée 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55 Roman"/>
              <a:ea typeface="ＭＳ Ｐゴシック" pitchFamily="34" charset="-128"/>
              <a:cs typeface="Helvetica 55 Roman"/>
            </a:endParaRPr>
          </a:p>
          <a:p>
            <a:pPr marL="173038" marR="0" lvl="0" indent="-173038" algn="l" defTabSz="51435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55 Roman"/>
                <a:ea typeface="ＭＳ Ｐゴシック" pitchFamily="34" charset="-128"/>
                <a:cs typeface="Helvetica 55 Roman"/>
              </a:rPr>
              <a:t>Triple connectivité (USB + Bluetooth + RJ)</a:t>
            </a:r>
          </a:p>
          <a:p>
            <a:pPr marL="173038" marR="0" lvl="0" indent="-173038" algn="l" defTabSz="51435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55 Roman"/>
                <a:ea typeface="ＭＳ Ｐゴシック" pitchFamily="34" charset="-128"/>
                <a:cs typeface="Helvetica 55 Roman"/>
              </a:rPr>
              <a:t>Batterie LI-Ion 560mAh : autonomie améliorée</a:t>
            </a:r>
          </a:p>
          <a:p>
            <a:pPr marL="173038" marR="0" lvl="0" indent="-173038" algn="l" defTabSz="51435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55 Roman"/>
              <a:ea typeface="ＭＳ Ｐゴシック" pitchFamily="34" charset="-128"/>
              <a:cs typeface="Helvetica 55 Roman"/>
            </a:endParaRPr>
          </a:p>
        </p:txBody>
      </p:sp>
      <p:sp>
        <p:nvSpPr>
          <p:cNvPr id="39" name="Espace réservé du contenu 2"/>
          <p:cNvSpPr txBox="1">
            <a:spLocks/>
          </p:cNvSpPr>
          <p:nvPr/>
        </p:nvSpPr>
        <p:spPr bwMode="auto">
          <a:xfrm>
            <a:off x="4730164" y="2540184"/>
            <a:ext cx="1714044" cy="1082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73038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rgbClr val="FF6600"/>
              </a:buClr>
              <a:buFont typeface="Wingdings" panose="05000000000000000000" pitchFamily="2" charset="2"/>
              <a:buChar char="§"/>
              <a:defRPr sz="1400" kern="1200" baseline="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1pPr>
            <a:lvl2pPr marL="346075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Font typeface="Helvetica 75 Bold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2pPr>
            <a:lvl3pPr marL="512763" indent="-16668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3pPr>
            <a:lvl4pPr marL="690563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4pPr>
            <a:lvl5pPr marL="858838" indent="-168275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3038" marR="0" lvl="0" indent="-173038" algn="l" defTabSz="51435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55 Roman"/>
                <a:ea typeface="ＭＳ Ｐゴシック" pitchFamily="34" charset="-128"/>
                <a:cs typeface="Helvetica 55 Roman"/>
              </a:rPr>
              <a:t>Audio HD : perche antibruit + écouteurs à isolation phonique</a:t>
            </a:r>
          </a:p>
          <a:p>
            <a:pPr marL="173038" marR="0" lvl="0" indent="-173038" algn="l" defTabSz="51435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55 Roman"/>
                <a:ea typeface="ＭＳ Ｐゴシック" pitchFamily="34" charset="-128"/>
                <a:cs typeface="Helvetica 55 Roman"/>
              </a:rPr>
              <a:t>Technologie ANC : réduction active du bruit</a:t>
            </a:r>
          </a:p>
        </p:txBody>
      </p:sp>
      <p:pic>
        <p:nvPicPr>
          <p:cNvPr id="40" name="Picture 3" descr="\\shp.itn.ftgroup\DavWWWRoot\sites\offresvoixpme\Orange brand templates\Icônes\Noir (couleur d'origine)\call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144" y="1384596"/>
            <a:ext cx="648000" cy="6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387034"/>
            <a:ext cx="648000" cy="6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3"/>
          <p:cNvPicPr>
            <a:picLocks noChangeAspect="1" noChangeArrowheads="1"/>
          </p:cNvPicPr>
          <p:nvPr/>
        </p:nvPicPr>
        <p:blipFill>
          <a:blip r:embed="rId8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8378" y="1528612"/>
            <a:ext cx="648000" cy="6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4" name="Image 1126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4630514"/>
            <a:ext cx="317500" cy="317500"/>
          </a:xfrm>
          <a:prstGeom prst="rect">
            <a:avLst/>
          </a:prstGeom>
        </p:spPr>
      </p:pic>
      <p:sp>
        <p:nvSpPr>
          <p:cNvPr id="11265" name="ZoneTexte 11264"/>
          <p:cNvSpPr txBox="1"/>
          <p:nvPr/>
        </p:nvSpPr>
        <p:spPr>
          <a:xfrm>
            <a:off x="4492412" y="4660562"/>
            <a:ext cx="41840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712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75" pitchFamily="34" charset="0"/>
                <a:ea typeface="ＭＳ Ｐゴシック" pitchFamily="34" charset="-128"/>
                <a:cs typeface="+mn-cs"/>
                <a:hlinkClick r:id="rId11"/>
              </a:rPr>
              <a:t>https://www.poly.com/fr/fr/products/headsets/voyager/voyager-focus-uc</a:t>
            </a: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75" pitchFamily="34" charset="0"/>
                <a:ea typeface="ＭＳ Ｐゴシック" pitchFamily="34" charset="-128"/>
                <a:cs typeface="+mn-cs"/>
              </a:rPr>
              <a:t> 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70E076D0-86A2-E0FA-5B88-83FB16A36044}"/>
              </a:ext>
            </a:extLst>
          </p:cNvPr>
          <p:cNvSpPr txBox="1">
            <a:spLocks/>
          </p:cNvSpPr>
          <p:nvPr/>
        </p:nvSpPr>
        <p:spPr bwMode="auto">
          <a:xfrm>
            <a:off x="4510300" y="2160355"/>
            <a:ext cx="2074134" cy="267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73038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rgbClr val="FF6600"/>
              </a:buClr>
              <a:buFont typeface="Wingdings" panose="05000000000000000000" pitchFamily="2" charset="2"/>
              <a:buChar char="§"/>
              <a:defRPr sz="1400" kern="1200" baseline="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1pPr>
            <a:lvl2pPr marL="346075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Font typeface="Helvetica 75 Bold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2pPr>
            <a:lvl3pPr marL="512763" indent="-16668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3pPr>
            <a:lvl4pPr marL="690563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4pPr>
            <a:lvl5pPr marL="858838" indent="-168275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712788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FF66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75 Bold"/>
                <a:ea typeface="ＭＳ Ｐゴシック" pitchFamily="34" charset="-128"/>
                <a:cs typeface="+mn-cs"/>
              </a:rPr>
              <a:t>Qualité audio supérieure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395802C-932D-AACE-904F-D46FF0C3869C}"/>
              </a:ext>
            </a:extLst>
          </p:cNvPr>
          <p:cNvSpPr txBox="1"/>
          <p:nvPr/>
        </p:nvSpPr>
        <p:spPr>
          <a:xfrm>
            <a:off x="310116" y="2139702"/>
            <a:ext cx="20762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712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75 Bold"/>
                <a:ea typeface="ＭＳ Ｐゴシック" pitchFamily="34" charset="-128"/>
                <a:cs typeface="+mn-cs"/>
              </a:rPr>
              <a:t>Je téléphone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768635D-B552-7D83-8315-8CE390EF97DC}"/>
              </a:ext>
            </a:extLst>
          </p:cNvPr>
          <p:cNvSpPr txBox="1"/>
          <p:nvPr/>
        </p:nvSpPr>
        <p:spPr>
          <a:xfrm>
            <a:off x="2380343" y="2139702"/>
            <a:ext cx="21299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712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75 Bold"/>
                <a:ea typeface="ＭＳ Ｐゴシック" pitchFamily="34" charset="-128"/>
                <a:cs typeface="+mn-cs"/>
              </a:rPr>
              <a:t>Je me déplace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7A3184F-6357-C330-361B-D2A2969C23A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65709" y="1780443"/>
            <a:ext cx="1729472" cy="186883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E2522E6-D944-1957-2DA7-63050AECC56F}"/>
              </a:ext>
            </a:extLst>
          </p:cNvPr>
          <p:cNvSpPr txBox="1"/>
          <p:nvPr/>
        </p:nvSpPr>
        <p:spPr>
          <a:xfrm>
            <a:off x="6514807" y="874968"/>
            <a:ext cx="2286829" cy="430887"/>
          </a:xfrm>
          <a:prstGeom prst="rect">
            <a:avLst/>
          </a:prstGeom>
          <a:solidFill>
            <a:schemeClr val="tx1"/>
          </a:solidFill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ＭＳ Ｐゴシック" pitchFamily="34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75 Bold" panose="020B0804020202020204" pitchFamily="34" charset="0"/>
                <a:ea typeface="ＭＳ Ｐゴシック" pitchFamily="34" charset="-128"/>
                <a:cs typeface="+mn-cs"/>
              </a:rPr>
              <a:t>Fournis : Cordon de branchement</a:t>
            </a:r>
            <a:endParaRPr lang="fr-FR" sz="1000" kern="0" dirty="0">
              <a:solidFill>
                <a:srgbClr val="FFFFFF"/>
              </a:solidFill>
              <a:latin typeface="Helvetica 75 Bold" panose="020B08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ＭＳ Ｐゴシック" pitchFamily="34" charset="-128"/>
              <a:cs typeface="+mn-cs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D717852C-775A-2264-D93B-44A557C8F0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4434319"/>
              </p:ext>
            </p:extLst>
          </p:nvPr>
        </p:nvGraphicFramePr>
        <p:xfrm>
          <a:off x="3176" y="3176"/>
          <a:ext cx="9140820" cy="262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8424">
                  <a:extLst>
                    <a:ext uri="{9D8B030D-6E8A-4147-A177-3AD203B41FA5}">
                      <a16:colId xmlns:a16="http://schemas.microsoft.com/office/drawing/2014/main" val="830439463"/>
                    </a:ext>
                  </a:extLst>
                </a:gridCol>
                <a:gridCol w="6690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1962">
                  <a:extLst>
                    <a:ext uri="{9D8B030D-6E8A-4147-A177-3AD203B41FA5}">
                      <a16:colId xmlns:a16="http://schemas.microsoft.com/office/drawing/2014/main" val="3380032740"/>
                    </a:ext>
                  </a:extLst>
                </a:gridCol>
                <a:gridCol w="8519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6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8568">
                  <a:extLst>
                    <a:ext uri="{9D8B030D-6E8A-4147-A177-3AD203B41FA5}">
                      <a16:colId xmlns:a16="http://schemas.microsoft.com/office/drawing/2014/main" val="1533293360"/>
                    </a:ext>
                  </a:extLst>
                </a:gridCol>
                <a:gridCol w="6553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6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19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909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7159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62071"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bg1"/>
                          </a:solidFill>
                        </a:rPr>
                        <a:t>M7S &amp; M8</a:t>
                      </a: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bg1"/>
                          </a:solidFill>
                        </a:rPr>
                        <a:t>6867i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</a:rPr>
                        <a:t>6755i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bg1"/>
                          </a:solidFill>
                        </a:rPr>
                        <a:t>S850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514350" rtl="0" eaLnBrk="1" latinLnBrk="0" hangingPunct="1"/>
                      <a:r>
                        <a:rPr lang="fr-F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TGP600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514350" rtl="0" eaLnBrk="1" latinLnBrk="0" hangingPunct="1"/>
                      <a:r>
                        <a:rPr lang="fr-F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W76P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Mobile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Sans fil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Binaural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Annul.  bruit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300472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C49D0-E1F6-2D79-7545-B08F9BE62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676A1DAC-50FC-B080-DE73-285A2800C489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395" imgH="394" progId="TCLayout.ActiveDocument.1">
                  <p:embed/>
                </p:oleObj>
              </mc:Choice>
              <mc:Fallback>
                <p:oleObj name="Diapositive think-cell" r:id="rId4" imgW="395" imgH="394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76A1DAC-50FC-B080-DE73-285A2800C4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re 3">
            <a:extLst>
              <a:ext uri="{FF2B5EF4-FFF2-40B4-BE49-F238E27FC236}">
                <a16:creationId xmlns:a16="http://schemas.microsoft.com/office/drawing/2014/main" id="{469614D7-14AE-425E-719D-EE1DDA2E8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0"/>
          <a:lstStyle/>
          <a:p>
            <a:pPr lvl="0" defTabSz="712788">
              <a:lnSpc>
                <a:spcPct val="100000"/>
              </a:lnSpc>
              <a:spcAft>
                <a:spcPct val="0"/>
              </a:spcAft>
            </a:pPr>
            <a:r>
              <a:rPr lang="fr-FR" dirty="0"/>
              <a:t>Poly 4320 USB A + Socle chargeur</a:t>
            </a:r>
            <a:br>
              <a:rPr lang="fr-FR" dirty="0"/>
            </a:br>
            <a:r>
              <a:rPr lang="fr-FR" sz="1400" dirty="0">
                <a:solidFill>
                  <a:srgbClr val="000000"/>
                </a:solidFill>
                <a:latin typeface="Helvetica 75" pitchFamily="34" charset="0"/>
                <a:cs typeface="Arial" charset="0"/>
              </a:rPr>
              <a:t>La solution sans-fil flexible pour une communication professionnelle optimale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43FBBE9-8A22-D4D8-F6FA-A0DF144345FA}"/>
              </a:ext>
            </a:extLst>
          </p:cNvPr>
          <p:cNvSpPr/>
          <p:nvPr/>
        </p:nvSpPr>
        <p:spPr>
          <a:xfrm>
            <a:off x="6584434" y="1337984"/>
            <a:ext cx="2092022" cy="2843411"/>
          </a:xfrm>
          <a:prstGeom prst="rect">
            <a:avLst/>
          </a:prstGeom>
          <a:solidFill>
            <a:srgbClr val="FFFFFF">
              <a:lumMod val="95000"/>
            </a:srgbClr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75"/>
              <a:ea typeface="ＭＳ Ｐゴシック" pitchFamily="34" charset="-128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0C911EE-14AB-BBE0-A7DF-CF1416F3D4A9}"/>
              </a:ext>
            </a:extLst>
          </p:cNvPr>
          <p:cNvSpPr/>
          <p:nvPr/>
        </p:nvSpPr>
        <p:spPr>
          <a:xfrm>
            <a:off x="310115" y="1312516"/>
            <a:ext cx="2091600" cy="2843410"/>
          </a:xfrm>
          <a:prstGeom prst="rect">
            <a:avLst/>
          </a:prstGeom>
          <a:solidFill>
            <a:srgbClr val="4BB4E6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75"/>
              <a:ea typeface="ＭＳ Ｐゴシック" pitchFamily="34" charset="-128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1B9C604-73AB-46DF-7917-4B721A5C1BC1}"/>
              </a:ext>
            </a:extLst>
          </p:cNvPr>
          <p:cNvSpPr/>
          <p:nvPr/>
        </p:nvSpPr>
        <p:spPr>
          <a:xfrm>
            <a:off x="2404288" y="1317383"/>
            <a:ext cx="2110191" cy="2843410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75"/>
              <a:ea typeface="ＭＳ Ｐゴシック" pitchFamily="34" charset="-128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D95C8E2-A891-5EFF-96CF-358AF1C80580}"/>
              </a:ext>
            </a:extLst>
          </p:cNvPr>
          <p:cNvSpPr/>
          <p:nvPr/>
        </p:nvSpPr>
        <p:spPr>
          <a:xfrm>
            <a:off x="4492412" y="1312516"/>
            <a:ext cx="2092022" cy="2843410"/>
          </a:xfrm>
          <a:prstGeom prst="rect">
            <a:avLst/>
          </a:prstGeom>
          <a:solidFill>
            <a:srgbClr val="595959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75"/>
              <a:ea typeface="ＭＳ Ｐゴシック" pitchFamily="34" charset="-128"/>
              <a:cs typeface="+mn-cs"/>
            </a:endParaRPr>
          </a:p>
        </p:txBody>
      </p:sp>
      <p:sp>
        <p:nvSpPr>
          <p:cNvPr id="36" name="Espace réservé du contenu 2">
            <a:extLst>
              <a:ext uri="{FF2B5EF4-FFF2-40B4-BE49-F238E27FC236}">
                <a16:creationId xmlns:a16="http://schemas.microsoft.com/office/drawing/2014/main" id="{23372055-58C6-7A5B-8BE7-34BAAA00EEF0}"/>
              </a:ext>
            </a:extLst>
          </p:cNvPr>
          <p:cNvSpPr txBox="1">
            <a:spLocks/>
          </p:cNvSpPr>
          <p:nvPr/>
        </p:nvSpPr>
        <p:spPr bwMode="auto">
          <a:xfrm>
            <a:off x="403667" y="2275188"/>
            <a:ext cx="1930508" cy="137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73038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rgbClr val="FF6600"/>
              </a:buClr>
              <a:buFont typeface="Wingdings" panose="05000000000000000000" pitchFamily="2" charset="2"/>
              <a:buChar char="§"/>
              <a:defRPr sz="1400" kern="1200" baseline="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1pPr>
            <a:lvl2pPr marL="346075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Font typeface="Helvetica 75 Bold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2pPr>
            <a:lvl3pPr marL="512763" indent="-16668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3pPr>
            <a:lvl4pPr marL="690563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4pPr>
            <a:lvl5pPr marL="858838" indent="-168275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3038" marR="0" lvl="0" indent="-173038" algn="l" defTabSz="51435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55 Roman"/>
                <a:ea typeface="ＭＳ Ｐゴシック" pitchFamily="34" charset="-128"/>
                <a:cs typeface="Helvetica 55 Roman"/>
              </a:rPr>
              <a:t>Technologie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55 Roman"/>
                <a:ea typeface="ＭＳ Ｐゴシック" pitchFamily="34" charset="-128"/>
                <a:cs typeface="Helvetica 55 Roman"/>
              </a:rPr>
              <a:t>Soundguard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55 Roman"/>
                <a:ea typeface="ＭＳ Ｐゴシック" pitchFamily="34" charset="-128"/>
                <a:cs typeface="Helvetica 55 Roman"/>
              </a:rPr>
              <a:t> :  Protection auditive en limitant le niveau sonore à 102dB</a:t>
            </a:r>
          </a:p>
          <a:p>
            <a:pPr marL="173038" marR="0" lvl="0" indent="-173038" algn="l" defTabSz="51435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55 Roman"/>
                <a:ea typeface="ＭＳ Ｐゴシック" pitchFamily="34" charset="-128"/>
                <a:cs typeface="+mn-cs"/>
              </a:rPr>
              <a:t>Fonctionnalités d’appels avancées directement sur le casque</a:t>
            </a:r>
          </a:p>
        </p:txBody>
      </p:sp>
      <p:sp>
        <p:nvSpPr>
          <p:cNvPr id="37" name="Espace réservé du contenu 2">
            <a:extLst>
              <a:ext uri="{FF2B5EF4-FFF2-40B4-BE49-F238E27FC236}">
                <a16:creationId xmlns:a16="http://schemas.microsoft.com/office/drawing/2014/main" id="{C27F34AF-36B8-F94F-F9FF-D3D4AA3FEBA0}"/>
              </a:ext>
            </a:extLst>
          </p:cNvPr>
          <p:cNvSpPr txBox="1">
            <a:spLocks/>
          </p:cNvSpPr>
          <p:nvPr/>
        </p:nvSpPr>
        <p:spPr bwMode="auto">
          <a:xfrm>
            <a:off x="2538242" y="2251305"/>
            <a:ext cx="1794962" cy="1421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73038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rgbClr val="FF6600"/>
              </a:buClr>
              <a:buFont typeface="Wingdings" panose="05000000000000000000" pitchFamily="2" charset="2"/>
              <a:buChar char="§"/>
              <a:defRPr sz="1400" kern="1200" baseline="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1pPr>
            <a:lvl2pPr marL="346075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Font typeface="Helvetica 75 Bold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2pPr>
            <a:lvl3pPr marL="512763" indent="-16668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3pPr>
            <a:lvl4pPr marL="690563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4pPr>
            <a:lvl5pPr marL="858838" indent="-168275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3038" marR="0" lvl="0" indent="-173038" algn="l" defTabSz="51435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55 Roman"/>
                <a:ea typeface="ＭＳ Ｐゴシック" pitchFamily="34" charset="-128"/>
                <a:cs typeface="Helvetica 55 Roman"/>
              </a:rPr>
              <a:t>Portée sans-fil jusqu’à 50m de portée </a:t>
            </a: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 55 Roman"/>
                <a:ea typeface="ＭＳ Ｐゴシック" pitchFamily="34" charset="-128"/>
                <a:cs typeface="Helvetica 55 Roman"/>
              </a:rPr>
              <a:t>*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55 Roman"/>
                <a:ea typeface="ＭＳ Ｐゴシック" pitchFamily="34" charset="-128"/>
                <a:cs typeface="Helvetica 55 Roman"/>
              </a:rPr>
              <a:t> 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55 Roman"/>
              <a:ea typeface="ＭＳ Ｐゴシック" pitchFamily="34" charset="-128"/>
              <a:cs typeface="Helvetica 55 Roman"/>
            </a:endParaRPr>
          </a:p>
          <a:p>
            <a:pPr marL="173038" marR="0" lvl="0" indent="-173038" algn="l" defTabSz="51435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55 Roman"/>
                <a:ea typeface="ＭＳ Ｐゴシック" pitchFamily="34" charset="-128"/>
                <a:cs typeface="Helvetica 55 Roman"/>
              </a:rPr>
              <a:t>D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55 Roman"/>
                <a:ea typeface="ＭＳ Ｐゴシック" pitchFamily="34" charset="-128"/>
                <a:cs typeface="Helvetica 55 Roman"/>
              </a:rPr>
              <a:t>ouble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55 Roman"/>
                <a:ea typeface="ＭＳ Ｐゴシック" pitchFamily="34" charset="-128"/>
                <a:cs typeface="Helvetica 55 Roman"/>
              </a:rPr>
              <a:t> connectivité (USB A + Bluetooth)</a:t>
            </a:r>
          </a:p>
          <a:p>
            <a:pPr marL="173038" marR="0" lvl="0" indent="-173038" algn="l" defTabSz="51435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55 Roman"/>
                <a:ea typeface="ＭＳ Ｐゴシック" pitchFamily="34" charset="-128"/>
                <a:cs typeface="+mn-cs"/>
              </a:rPr>
              <a:t>Connexion simultanée sur 2 appareils</a:t>
            </a:r>
          </a:p>
          <a:p>
            <a:pPr marL="173038" marR="0" lvl="0" indent="-173038" algn="l" defTabSz="51435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55 Roman"/>
                <a:ea typeface="ＭＳ Ｐゴシック" pitchFamily="34" charset="-128"/>
                <a:cs typeface="Helvetica 55 Roman"/>
              </a:rPr>
              <a:t>Autonomie jusqu’à 24h en conversation et 47h en mode écoute</a:t>
            </a:r>
          </a:p>
          <a:p>
            <a:pPr marL="173038" marR="0" lvl="0" indent="-173038" algn="l" defTabSz="51435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55 Roman"/>
              <a:ea typeface="ＭＳ Ｐゴシック" pitchFamily="34" charset="-128"/>
              <a:cs typeface="Helvetica 55 Roman"/>
            </a:endParaRPr>
          </a:p>
        </p:txBody>
      </p:sp>
      <p:sp>
        <p:nvSpPr>
          <p:cNvPr id="39" name="Espace réservé du contenu 2">
            <a:extLst>
              <a:ext uri="{FF2B5EF4-FFF2-40B4-BE49-F238E27FC236}">
                <a16:creationId xmlns:a16="http://schemas.microsoft.com/office/drawing/2014/main" id="{C2FB15A4-76E3-45DC-F34E-8399EEBEE57D}"/>
              </a:ext>
            </a:extLst>
          </p:cNvPr>
          <p:cNvSpPr txBox="1">
            <a:spLocks/>
          </p:cNvSpPr>
          <p:nvPr/>
        </p:nvSpPr>
        <p:spPr bwMode="auto">
          <a:xfrm>
            <a:off x="4629523" y="2320003"/>
            <a:ext cx="1714044" cy="1082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73038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rgbClr val="FF6600"/>
              </a:buClr>
              <a:buFont typeface="Wingdings" panose="05000000000000000000" pitchFamily="2" charset="2"/>
              <a:buChar char="§"/>
              <a:defRPr sz="1400" kern="1200" baseline="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1pPr>
            <a:lvl2pPr marL="346075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Font typeface="Helvetica 75 Bold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2pPr>
            <a:lvl3pPr marL="512763" indent="-16668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3pPr>
            <a:lvl4pPr marL="690563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4pPr>
            <a:lvl5pPr marL="858838" indent="-168275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3038" marR="0" lvl="0" indent="-173038" algn="l" defTabSz="51435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55 Roman"/>
                <a:ea typeface="ＭＳ Ｐゴシック" pitchFamily="34" charset="-128"/>
                <a:cs typeface="+mn-cs"/>
              </a:rPr>
              <a:t>Haut-parleurs à égaliseur dynamique optimisés</a:t>
            </a:r>
          </a:p>
          <a:p>
            <a:pPr marL="173038" marR="0" lvl="0" indent="-173038" algn="l" defTabSz="51435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55 Roman"/>
                <a:ea typeface="ＭＳ Ｐゴシック" pitchFamily="34" charset="-128"/>
                <a:cs typeface="+mn-cs"/>
              </a:rPr>
              <a:t>Double microphone intégré avec technologie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55 Roman"/>
                <a:ea typeface="ＭＳ Ｐゴシック" pitchFamily="34" charset="-128"/>
                <a:cs typeface="+mn-cs"/>
              </a:rPr>
              <a:t>Acoustic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55 Roman"/>
                <a:ea typeface="ＭＳ Ｐゴシック" pitchFamily="34" charset="-128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55 Roman"/>
                <a:ea typeface="ＭＳ Ｐゴシック" pitchFamily="34" charset="-128"/>
                <a:cs typeface="+mn-cs"/>
              </a:rPr>
              <a:t>Fence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55 Roman"/>
                <a:ea typeface="ＭＳ Ｐゴシック" pitchFamily="34" charset="-128"/>
                <a:cs typeface="+mn-cs"/>
              </a:rPr>
              <a:t> pour réduction des bruits de fond</a:t>
            </a:r>
          </a:p>
        </p:txBody>
      </p:sp>
      <p:pic>
        <p:nvPicPr>
          <p:cNvPr id="40" name="Picture 3" descr="\\shp.itn.ftgroup\DavWWWRoot\sites\offresvoixpme\Orange brand templates\Icônes\Noir (couleur d'origine)\call.png">
            <a:extLst>
              <a:ext uri="{FF2B5EF4-FFF2-40B4-BE49-F238E27FC236}">
                <a16:creationId xmlns:a16="http://schemas.microsoft.com/office/drawing/2014/main" id="{98C7988A-0086-8294-1CAA-0A80731C30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144" y="1384596"/>
            <a:ext cx="584520" cy="584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6">
            <a:extLst>
              <a:ext uri="{FF2B5EF4-FFF2-40B4-BE49-F238E27FC236}">
                <a16:creationId xmlns:a16="http://schemas.microsoft.com/office/drawing/2014/main" id="{76115B3B-5F80-8E1A-BC72-2A5BC8511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387034"/>
            <a:ext cx="648000" cy="6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3">
            <a:extLst>
              <a:ext uri="{FF2B5EF4-FFF2-40B4-BE49-F238E27FC236}">
                <a16:creationId xmlns:a16="http://schemas.microsoft.com/office/drawing/2014/main" id="{A8F4388D-2ECE-0F2A-63E7-0598332B20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4879" y="1411590"/>
            <a:ext cx="648000" cy="6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9" name="ZoneTexte 48">
            <a:extLst>
              <a:ext uri="{FF2B5EF4-FFF2-40B4-BE49-F238E27FC236}">
                <a16:creationId xmlns:a16="http://schemas.microsoft.com/office/drawing/2014/main" id="{92377418-B5B9-630C-6DDF-EDF54A220472}"/>
              </a:ext>
            </a:extLst>
          </p:cNvPr>
          <p:cNvSpPr txBox="1"/>
          <p:nvPr/>
        </p:nvSpPr>
        <p:spPr>
          <a:xfrm>
            <a:off x="6584434" y="3904299"/>
            <a:ext cx="2092022" cy="246221"/>
          </a:xfrm>
          <a:prstGeom prst="rect">
            <a:avLst/>
          </a:prstGeom>
          <a:solidFill>
            <a:srgbClr val="FF6600"/>
          </a:solidFill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75 Bold" panose="020B0804020202020204" pitchFamily="34" charset="0"/>
                <a:ea typeface="ＭＳ Ｐゴシック" pitchFamily="34" charset="-128"/>
                <a:cs typeface="+mn-cs"/>
              </a:rPr>
              <a:t>EAN : 3561292466631</a:t>
            </a:r>
          </a:p>
        </p:txBody>
      </p:sp>
      <p:pic>
        <p:nvPicPr>
          <p:cNvPr id="11264" name="Image 11263">
            <a:extLst>
              <a:ext uri="{FF2B5EF4-FFF2-40B4-BE49-F238E27FC236}">
                <a16:creationId xmlns:a16="http://schemas.microsoft.com/office/drawing/2014/main" id="{37E077A6-EC49-2881-4B6C-59FE1DC889D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4630514"/>
            <a:ext cx="317500" cy="317500"/>
          </a:xfrm>
          <a:prstGeom prst="rect">
            <a:avLst/>
          </a:prstGeom>
        </p:spPr>
      </p:pic>
      <p:sp>
        <p:nvSpPr>
          <p:cNvPr id="11265" name="ZoneTexte 11264">
            <a:extLst>
              <a:ext uri="{FF2B5EF4-FFF2-40B4-BE49-F238E27FC236}">
                <a16:creationId xmlns:a16="http://schemas.microsoft.com/office/drawing/2014/main" id="{6F9B97D3-D5FB-223B-A034-C60B1BFF3B1A}"/>
              </a:ext>
            </a:extLst>
          </p:cNvPr>
          <p:cNvSpPr txBox="1"/>
          <p:nvPr/>
        </p:nvSpPr>
        <p:spPr>
          <a:xfrm>
            <a:off x="4492412" y="4660562"/>
            <a:ext cx="41840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800" dirty="0">
                <a:hlinkClick r:id="rId11"/>
              </a:rPr>
              <a:t>Guide de l'utilisateur du micro-casque Bluetooth de la gamme Voyager 4300 UC</a:t>
            </a:r>
            <a:r>
              <a:rPr lang="fr-FR" sz="800" dirty="0"/>
              <a:t> </a:t>
            </a:r>
          </a:p>
          <a:p>
            <a:pPr lvl="0">
              <a:defRPr/>
            </a:pPr>
            <a:r>
              <a: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75" pitchFamily="34" charset="0"/>
                <a:ea typeface="ＭＳ Ｐゴシック" pitchFamily="34" charset="-128"/>
                <a:cs typeface="+mn-cs"/>
              </a:rPr>
              <a:t>* </a:t>
            </a: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75" pitchFamily="34" charset="0"/>
                <a:ea typeface="ＭＳ Ｐゴシック" pitchFamily="34" charset="-128"/>
                <a:cs typeface="+mn-cs"/>
              </a:rPr>
              <a:t>en conditions idéales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B9E3202-1457-2D7D-DCC7-C5DF009E1EE5}"/>
              </a:ext>
            </a:extLst>
          </p:cNvPr>
          <p:cNvSpPr txBox="1"/>
          <p:nvPr/>
        </p:nvSpPr>
        <p:spPr>
          <a:xfrm>
            <a:off x="6584434" y="4155926"/>
            <a:ext cx="2092022" cy="400110"/>
          </a:xfrm>
          <a:prstGeom prst="rect">
            <a:avLst/>
          </a:prstGeom>
          <a:solidFill>
            <a:schemeClr val="tx1"/>
          </a:solidFill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75 Bold" panose="020B0804020202020204" pitchFamily="34" charset="0"/>
                <a:ea typeface="ＭＳ Ｐゴシック" pitchFamily="34" charset="-128"/>
                <a:cs typeface="+mn-cs"/>
              </a:rPr>
              <a:t>Libellé :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Helvetica 75 Bold" panose="020B0804020202020204" pitchFamily="34" charset="0"/>
                <a:ea typeface="ＭＳ Ｐゴシック" pitchFamily="34" charset="-128"/>
                <a:cs typeface="+mn-cs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Helvetica 75 Bold" panose="020B0804020202020204" pitchFamily="34" charset="0"/>
                <a:ea typeface="ＭＳ Ｐゴシック" pitchFamily="34" charset="-128"/>
                <a:cs typeface="+mn-cs"/>
              </a:rPr>
              <a:t>POLY 4320 USB A SOCLE</a:t>
            </a:r>
            <a:endParaRPr kumimoji="0" lang="fr-FR" sz="1000" b="0" i="0" u="none" strike="noStrike" kern="0" cap="none" spc="0" normalizeH="0" baseline="0" noProof="0" dirty="0">
              <a:ln>
                <a:noFill/>
              </a:ln>
              <a:solidFill>
                <a:srgbClr val="F2F2F2"/>
              </a:solidFill>
              <a:effectLst/>
              <a:uLnTx/>
              <a:uFillTx/>
              <a:latin typeface="Helvetica 75 Bold" panose="020B0804020202020204" pitchFamily="34" charset="0"/>
              <a:ea typeface="ＭＳ Ｐゴシック" pitchFamily="34" charset="-128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390877B-9918-5903-076E-01A8AB51B40E}"/>
              </a:ext>
            </a:extLst>
          </p:cNvPr>
          <p:cNvSpPr/>
          <p:nvPr/>
        </p:nvSpPr>
        <p:spPr>
          <a:xfrm>
            <a:off x="310115" y="4155927"/>
            <a:ext cx="6274319" cy="40010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712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elvetica 75 Bold" panose="020B0804020202020204" pitchFamily="34" charset="0"/>
              <a:ea typeface="ＭＳ Ｐゴシック" pitchFamily="34" charset="-128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E54B6783-58B7-8562-8B72-E13333E010DD}"/>
              </a:ext>
            </a:extLst>
          </p:cNvPr>
          <p:cNvGraphicFramePr>
            <a:graphicFrameLocks noGrp="1"/>
          </p:cNvGraphicFramePr>
          <p:nvPr/>
        </p:nvGraphicFramePr>
        <p:xfrm>
          <a:off x="3176" y="3176"/>
          <a:ext cx="9140820" cy="262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8424">
                  <a:extLst>
                    <a:ext uri="{9D8B030D-6E8A-4147-A177-3AD203B41FA5}">
                      <a16:colId xmlns:a16="http://schemas.microsoft.com/office/drawing/2014/main" val="830439463"/>
                    </a:ext>
                  </a:extLst>
                </a:gridCol>
                <a:gridCol w="6690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1962">
                  <a:extLst>
                    <a:ext uri="{9D8B030D-6E8A-4147-A177-3AD203B41FA5}">
                      <a16:colId xmlns:a16="http://schemas.microsoft.com/office/drawing/2014/main" val="3380032740"/>
                    </a:ext>
                  </a:extLst>
                </a:gridCol>
                <a:gridCol w="8519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6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8568">
                  <a:extLst>
                    <a:ext uri="{9D8B030D-6E8A-4147-A177-3AD203B41FA5}">
                      <a16:colId xmlns:a16="http://schemas.microsoft.com/office/drawing/2014/main" val="1533293360"/>
                    </a:ext>
                  </a:extLst>
                </a:gridCol>
                <a:gridCol w="6553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6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19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909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7159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62071"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bg1"/>
                          </a:solidFill>
                        </a:rPr>
                        <a:t>M7S &amp; M8</a:t>
                      </a: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bg1"/>
                          </a:solidFill>
                        </a:rPr>
                        <a:t>6867i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</a:rPr>
                        <a:t>6755i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bg1"/>
                          </a:solidFill>
                        </a:rPr>
                        <a:t>S850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514350" rtl="0" eaLnBrk="1" latinLnBrk="0" hangingPunct="1"/>
                      <a:r>
                        <a:rPr lang="fr-F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TGP600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514350" rtl="0" eaLnBrk="1" latinLnBrk="0" hangingPunct="1"/>
                      <a:r>
                        <a:rPr lang="fr-F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W76P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Mobile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Sans fil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Binaural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Annul.  bruit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0A689FAC-D251-7A6F-5E80-920CD9D33738}"/>
              </a:ext>
            </a:extLst>
          </p:cNvPr>
          <p:cNvSpPr txBox="1">
            <a:spLocks/>
          </p:cNvSpPr>
          <p:nvPr/>
        </p:nvSpPr>
        <p:spPr bwMode="auto">
          <a:xfrm>
            <a:off x="4510300" y="1979530"/>
            <a:ext cx="2074134" cy="267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73038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rgbClr val="FF6600"/>
              </a:buClr>
              <a:buFont typeface="Wingdings" panose="05000000000000000000" pitchFamily="2" charset="2"/>
              <a:buChar char="§"/>
              <a:defRPr sz="1400" kern="1200" baseline="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1pPr>
            <a:lvl2pPr marL="346075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Font typeface="Helvetica 75 Bold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2pPr>
            <a:lvl3pPr marL="512763" indent="-16668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3pPr>
            <a:lvl4pPr marL="690563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4pPr>
            <a:lvl5pPr marL="858838" indent="-168275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712788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FF66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75 Bold"/>
                <a:ea typeface="ＭＳ Ｐゴシック" pitchFamily="34" charset="-128"/>
                <a:cs typeface="+mn-cs"/>
              </a:rPr>
              <a:t>Qualité audio supérieure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B1FFE80-BABD-AA3A-D091-E40ADAE38C14}"/>
              </a:ext>
            </a:extLst>
          </p:cNvPr>
          <p:cNvSpPr txBox="1"/>
          <p:nvPr/>
        </p:nvSpPr>
        <p:spPr>
          <a:xfrm>
            <a:off x="299427" y="1899882"/>
            <a:ext cx="20762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712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75 Bold"/>
                <a:ea typeface="ＭＳ Ｐゴシック" pitchFamily="34" charset="-128"/>
                <a:cs typeface="+mn-cs"/>
              </a:rPr>
              <a:t>Je téléphone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C17EAFC-0418-12CA-C0A2-4E77E2623CAA}"/>
              </a:ext>
            </a:extLst>
          </p:cNvPr>
          <p:cNvSpPr txBox="1"/>
          <p:nvPr/>
        </p:nvSpPr>
        <p:spPr>
          <a:xfrm>
            <a:off x="2380343" y="1924828"/>
            <a:ext cx="21299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712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75 Bold"/>
                <a:ea typeface="ＭＳ Ｐゴシック" pitchFamily="34" charset="-128"/>
                <a:cs typeface="+mn-cs"/>
              </a:rPr>
              <a:t>Je me déplace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500C375-FAF3-D20F-24BB-9C2227BCCC0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22328" y="1693959"/>
            <a:ext cx="1596014" cy="1783781"/>
          </a:xfrm>
          <a:prstGeom prst="rect">
            <a:avLst/>
          </a:prstGeom>
        </p:spPr>
      </p:pic>
      <p:sp>
        <p:nvSpPr>
          <p:cNvPr id="8" name="Rectangle 1">
            <a:extLst>
              <a:ext uri="{FF2B5EF4-FFF2-40B4-BE49-F238E27FC236}">
                <a16:creationId xmlns:a16="http://schemas.microsoft.com/office/drawing/2014/main" id="{B87D9FFE-25BD-0F26-13AE-736EED7864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4228602"/>
            <a:ext cx="6332914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itchFamily="34" charset="-128"/>
                <a:cs typeface="+mn-cs"/>
              </a:rPr>
              <a:t>Inclus </a:t>
            </a:r>
            <a:r>
              <a:rPr kumimoji="0" lang="fr-FR" alt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itchFamily="34" charset="-128"/>
                <a:cs typeface="+mn-cs"/>
              </a:rPr>
              <a:t>:</a:t>
            </a:r>
            <a:endParaRPr kumimoji="0" lang="fr-FR" altLang="fr-FR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ＭＳ Ｐゴシック" pitchFamily="34" charset="-128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8A93A70-C131-EE1B-979F-3FA2CFD22BAA}"/>
              </a:ext>
            </a:extLst>
          </p:cNvPr>
          <p:cNvSpPr txBox="1"/>
          <p:nvPr/>
        </p:nvSpPr>
        <p:spPr>
          <a:xfrm>
            <a:off x="6444208" y="660637"/>
            <a:ext cx="2286829" cy="800219"/>
          </a:xfrm>
          <a:prstGeom prst="rect">
            <a:avLst/>
          </a:prstGeom>
          <a:solidFill>
            <a:schemeClr val="tx1"/>
          </a:solidFill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ＭＳ Ｐゴシック" pitchFamily="34" charset="-128"/>
              <a:cs typeface="+mn-cs"/>
            </a:endParaRPr>
          </a:p>
          <a:p>
            <a:pPr lvl="0"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75 Bold" panose="020B0804020202020204" pitchFamily="34" charset="0"/>
                <a:ea typeface="ＭＳ Ｐゴシック" pitchFamily="34" charset="-128"/>
                <a:cs typeface="+mn-cs"/>
              </a:rPr>
              <a:t>Fournis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 75 Bold" panose="020B0804020202020204" pitchFamily="34" charset="0"/>
                <a:ea typeface="ＭＳ Ｐゴシック" pitchFamily="34" charset="-128"/>
                <a:cs typeface="+mn-cs"/>
              </a:rPr>
              <a:t>: </a:t>
            </a:r>
            <a:r>
              <a:rPr lang="fr-FR" altLang="fr-FR" sz="1000" b="1" dirty="0">
                <a:solidFill>
                  <a:schemeClr val="bg1"/>
                </a:solidFill>
                <a:latin typeface="Arial" panose="020B0604020202020204" pitchFamily="34" charset="0"/>
              </a:rPr>
              <a:t>1 Housse de transport ,1 Adaptateur USB-A, 1 Socle chargeur, 1 Câble de chargement USB A vers USB-C</a:t>
            </a:r>
            <a:endParaRPr kumimoji="0" lang="fr-FR" sz="6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 75 Bold" panose="020B0804020202020204" pitchFamily="34" charset="0"/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8604550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712788">
              <a:lnSpc>
                <a:spcPct val="100000"/>
              </a:lnSpc>
              <a:spcAft>
                <a:spcPct val="0"/>
              </a:spcAft>
            </a:pPr>
            <a:r>
              <a:rPr lang="fr-FR" dirty="0"/>
              <a:t>Micro-casque Poly EncorePro 520 binaural filaire</a:t>
            </a:r>
            <a:br>
              <a:rPr lang="fr-FR" dirty="0"/>
            </a:br>
            <a:r>
              <a:rPr lang="fr-FR" sz="1400" dirty="0">
                <a:solidFill>
                  <a:srgbClr val="000000"/>
                </a:solidFill>
                <a:latin typeface="Helvetica 75" pitchFamily="34" charset="0"/>
                <a:cs typeface="Arial" charset="0"/>
              </a:rPr>
              <a:t>Je m’équipe d’un micro-casque robuste et confortable pour un usage intensif</a:t>
            </a:r>
            <a:br>
              <a:rPr lang="fr-FR" sz="1400" dirty="0">
                <a:solidFill>
                  <a:srgbClr val="000000"/>
                </a:solidFill>
                <a:latin typeface="Helvetica 75" pitchFamily="34" charset="0"/>
                <a:cs typeface="Arial" charset="0"/>
              </a:rPr>
            </a:br>
            <a:br>
              <a:rPr lang="fr-FR" dirty="0"/>
            </a:br>
            <a:endParaRPr lang="fr-FR" dirty="0"/>
          </a:p>
        </p:txBody>
      </p:sp>
      <p:sp>
        <p:nvSpPr>
          <p:cNvPr id="50" name="Rectangle 49"/>
          <p:cNvSpPr/>
          <p:nvPr/>
        </p:nvSpPr>
        <p:spPr>
          <a:xfrm>
            <a:off x="361218" y="1203598"/>
            <a:ext cx="2854722" cy="2677284"/>
          </a:xfrm>
          <a:prstGeom prst="rect">
            <a:avLst/>
          </a:prstGeom>
          <a:solidFill>
            <a:srgbClr val="4BB4E6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800" kern="0" dirty="0">
              <a:solidFill>
                <a:srgbClr val="000000"/>
              </a:solidFill>
              <a:latin typeface="Helvetica 75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3203849" y="1203598"/>
            <a:ext cx="2732452" cy="2677284"/>
          </a:xfrm>
          <a:prstGeom prst="rect">
            <a:avLst/>
          </a:prstGeom>
          <a:solidFill>
            <a:srgbClr val="FF6600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800" kern="0" dirty="0">
              <a:solidFill>
                <a:srgbClr val="000000"/>
              </a:solidFill>
              <a:latin typeface="Helvetica 75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5796136" y="1202400"/>
            <a:ext cx="2880320" cy="2678482"/>
          </a:xfrm>
          <a:prstGeom prst="rect">
            <a:avLst/>
          </a:prstGeom>
          <a:solidFill>
            <a:srgbClr val="FFFFFF">
              <a:lumMod val="95000"/>
            </a:srgbClr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800" kern="0" dirty="0">
              <a:solidFill>
                <a:srgbClr val="000000"/>
              </a:solidFill>
              <a:latin typeface="Helvetica 75"/>
            </a:endParaRPr>
          </a:p>
        </p:txBody>
      </p:sp>
      <p:sp>
        <p:nvSpPr>
          <p:cNvPr id="53" name="Espace réservé du contenu 2"/>
          <p:cNvSpPr txBox="1">
            <a:spLocks/>
          </p:cNvSpPr>
          <p:nvPr/>
        </p:nvSpPr>
        <p:spPr bwMode="auto">
          <a:xfrm>
            <a:off x="1115616" y="2499742"/>
            <a:ext cx="1872208" cy="85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73038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rgbClr val="FF6600"/>
              </a:buClr>
              <a:buFont typeface="Wingdings" panose="05000000000000000000" pitchFamily="2" charset="2"/>
              <a:buChar char="§"/>
              <a:defRPr sz="1400" kern="1200" baseline="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1pPr>
            <a:lvl2pPr marL="346075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Font typeface="Helvetica 75 Bold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2pPr>
            <a:lvl3pPr marL="512763" indent="-16668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3pPr>
            <a:lvl4pPr marL="690563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4pPr>
            <a:lvl5pPr marL="858838" indent="-168275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buClrTx/>
            </a:pPr>
            <a:r>
              <a:rPr lang="fr-FR" sz="1050" dirty="0">
                <a:solidFill>
                  <a:srgbClr val="000000"/>
                </a:solidFill>
                <a:latin typeface="Helvetica 55 Roman"/>
                <a:cs typeface="Helvetica 55 Roman"/>
              </a:rPr>
              <a:t>Micro anti bruit qui bloque les sons parasites</a:t>
            </a:r>
          </a:p>
          <a:p>
            <a:pPr>
              <a:lnSpc>
                <a:spcPct val="110000"/>
              </a:lnSpc>
              <a:buClrTx/>
            </a:pPr>
            <a:r>
              <a:rPr lang="fr-FR" sz="1050" dirty="0">
                <a:solidFill>
                  <a:srgbClr val="000000"/>
                </a:solidFill>
                <a:latin typeface="Helvetica 55 Roman" panose="020B0604020202020204" pitchFamily="34" charset="0"/>
              </a:rPr>
              <a:t>Micro ajustable sur plusieurs positions</a:t>
            </a:r>
          </a:p>
        </p:txBody>
      </p:sp>
      <p:sp>
        <p:nvSpPr>
          <p:cNvPr id="54" name="Espace réservé du contenu 2"/>
          <p:cNvSpPr txBox="1">
            <a:spLocks/>
          </p:cNvSpPr>
          <p:nvPr/>
        </p:nvSpPr>
        <p:spPr bwMode="auto">
          <a:xfrm>
            <a:off x="3420000" y="2499742"/>
            <a:ext cx="1764429" cy="1082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73038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rgbClr val="FF6600"/>
              </a:buClr>
              <a:buFont typeface="Wingdings" panose="05000000000000000000" pitchFamily="2" charset="2"/>
              <a:buChar char="§"/>
              <a:defRPr sz="1400" kern="1200" baseline="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1pPr>
            <a:lvl2pPr marL="346075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Font typeface="Helvetica 75 Bold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2pPr>
            <a:lvl3pPr marL="512763" indent="-16668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3pPr>
            <a:lvl4pPr marL="690563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4pPr>
            <a:lvl5pPr marL="858838" indent="-168275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buClrTx/>
            </a:pPr>
            <a:r>
              <a:rPr lang="fr-FR" sz="1050" dirty="0">
                <a:solidFill>
                  <a:srgbClr val="FFFFFF"/>
                </a:solidFill>
                <a:latin typeface="Helvetica 55 Roman"/>
                <a:cs typeface="Helvetica 55 Roman"/>
              </a:rPr>
              <a:t>Confortable et léger (72 g)</a:t>
            </a:r>
          </a:p>
          <a:p>
            <a:pPr>
              <a:lnSpc>
                <a:spcPct val="110000"/>
              </a:lnSpc>
              <a:buClrTx/>
            </a:pPr>
            <a:r>
              <a:rPr lang="fr-FR" sz="1050" dirty="0">
                <a:solidFill>
                  <a:srgbClr val="FFFFFF"/>
                </a:solidFill>
                <a:latin typeface="Helvetica 55 Roman"/>
                <a:cs typeface="Helvetica 55 Roman"/>
              </a:rPr>
              <a:t>Coussinets doux et confortables </a:t>
            </a:r>
          </a:p>
        </p:txBody>
      </p:sp>
      <p:sp>
        <p:nvSpPr>
          <p:cNvPr id="56" name="Espace réservé du contenu 2"/>
          <p:cNvSpPr txBox="1">
            <a:spLocks/>
          </p:cNvSpPr>
          <p:nvPr/>
        </p:nvSpPr>
        <p:spPr bwMode="auto">
          <a:xfrm>
            <a:off x="1115616" y="2160000"/>
            <a:ext cx="1872208" cy="506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73038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rgbClr val="FF6600"/>
              </a:buClr>
              <a:buFont typeface="Wingdings" panose="05000000000000000000" pitchFamily="2" charset="2"/>
              <a:buChar char="§"/>
              <a:defRPr sz="1400" kern="1200" baseline="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1pPr>
            <a:lvl2pPr marL="346075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Font typeface="Helvetica 75 Bold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2pPr>
            <a:lvl3pPr marL="512763" indent="-16668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3pPr>
            <a:lvl4pPr marL="690563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4pPr>
            <a:lvl5pPr marL="858838" indent="-168275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fr-FR" dirty="0">
                <a:solidFill>
                  <a:srgbClr val="000000"/>
                </a:solidFill>
                <a:latin typeface="Helvetica 75 Bold"/>
                <a:cs typeface="Helvetica 75 Bold"/>
              </a:rPr>
              <a:t>Je téléphone</a:t>
            </a:r>
          </a:p>
        </p:txBody>
      </p:sp>
      <p:sp>
        <p:nvSpPr>
          <p:cNvPr id="57" name="Espace réservé du contenu 2"/>
          <p:cNvSpPr txBox="1">
            <a:spLocks/>
          </p:cNvSpPr>
          <p:nvPr/>
        </p:nvSpPr>
        <p:spPr bwMode="auto">
          <a:xfrm>
            <a:off x="3420000" y="2160000"/>
            <a:ext cx="1988838" cy="411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73038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rgbClr val="FF6600"/>
              </a:buClr>
              <a:buFont typeface="Wingdings" panose="05000000000000000000" pitchFamily="2" charset="2"/>
              <a:buChar char="§"/>
              <a:defRPr sz="1400" kern="1200" baseline="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1pPr>
            <a:lvl2pPr marL="346075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Font typeface="Helvetica 75 Bold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2pPr>
            <a:lvl3pPr marL="512763" indent="-16668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3pPr>
            <a:lvl4pPr marL="690563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4pPr>
            <a:lvl5pPr marL="858838" indent="-168275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fr-FR" dirty="0">
                <a:solidFill>
                  <a:srgbClr val="FFFFFF"/>
                </a:solidFill>
                <a:latin typeface="Helvetica 75 Bold"/>
                <a:cs typeface="Helvetica 75 Bold"/>
              </a:rPr>
              <a:t>J’opte pour la praticité</a:t>
            </a:r>
          </a:p>
        </p:txBody>
      </p:sp>
      <p:pic>
        <p:nvPicPr>
          <p:cNvPr id="58" name="Picture 3" descr="\\shp.itn.ftgroup\DavWWWRoot\sites\offresvoixpme\Orange brand templates\Icônes\Noir (couleur d'origine)\call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3648" y="1363330"/>
            <a:ext cx="704364" cy="704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4" descr="C:\Users\QMLN5552\CloudDrive\présentation\image\Thumb_up.png"/>
          <p:cNvPicPr>
            <a:picLocks noChangeAspect="1" noChangeArrowheads="1"/>
          </p:cNvPicPr>
          <p:nvPr/>
        </p:nvPicPr>
        <p:blipFill>
          <a:blip r:embed="rId3" cstate="screen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15819" y="1343730"/>
            <a:ext cx="758384" cy="758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GYUC7291\AppData\Local\Microsoft\Windows\Temporary Internet Files\Content.Outlook\UZIT3GPY\EncorePro_HWH520_Me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FilmGrain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385343"/>
            <a:ext cx="1743561" cy="2231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ZoneTexte 19"/>
          <p:cNvSpPr txBox="1"/>
          <p:nvPr/>
        </p:nvSpPr>
        <p:spPr>
          <a:xfrm>
            <a:off x="5796136" y="3941100"/>
            <a:ext cx="2880320" cy="369332"/>
          </a:xfrm>
          <a:prstGeom prst="rect">
            <a:avLst/>
          </a:prstGeom>
          <a:solidFill>
            <a:srgbClr val="FF6600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900" kern="0" dirty="0">
                <a:solidFill>
                  <a:srgbClr val="FFFFFF"/>
                </a:solidFill>
                <a:latin typeface="Helvetica 75 Bold" panose="020B0804020202020204" pitchFamily="34" charset="0"/>
              </a:rPr>
              <a:t>/!\ Cordon pour branchement au téléphone Panasonic TGP 600 non inclus</a:t>
            </a:r>
            <a:endParaRPr lang="fr-FR" sz="1000" kern="0" dirty="0">
              <a:solidFill>
                <a:srgbClr val="FFFFFF"/>
              </a:solidFill>
              <a:latin typeface="Helvetica 75 Bold" panose="020B0804020202020204" pitchFamily="34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BF5BA5D-74A7-1BAB-7AB7-F2F7FB4630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6505368"/>
              </p:ext>
            </p:extLst>
          </p:nvPr>
        </p:nvGraphicFramePr>
        <p:xfrm>
          <a:off x="-335" y="1866"/>
          <a:ext cx="9140820" cy="2455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8424">
                  <a:extLst>
                    <a:ext uri="{9D8B030D-6E8A-4147-A177-3AD203B41FA5}">
                      <a16:colId xmlns:a16="http://schemas.microsoft.com/office/drawing/2014/main" val="830439463"/>
                    </a:ext>
                  </a:extLst>
                </a:gridCol>
                <a:gridCol w="6690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1962">
                  <a:extLst>
                    <a:ext uri="{9D8B030D-6E8A-4147-A177-3AD203B41FA5}">
                      <a16:colId xmlns:a16="http://schemas.microsoft.com/office/drawing/2014/main" val="3380032740"/>
                    </a:ext>
                  </a:extLst>
                </a:gridCol>
                <a:gridCol w="8519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6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8568">
                  <a:extLst>
                    <a:ext uri="{9D8B030D-6E8A-4147-A177-3AD203B41FA5}">
                      <a16:colId xmlns:a16="http://schemas.microsoft.com/office/drawing/2014/main" val="1533293360"/>
                    </a:ext>
                  </a:extLst>
                </a:gridCol>
                <a:gridCol w="6553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6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19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909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7159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45553">
                <a:tc>
                  <a:txBody>
                    <a:bodyPr/>
                    <a:lstStyle/>
                    <a:p>
                      <a:pPr marL="0" algn="ctr" defTabSz="514350" rtl="0" eaLnBrk="1" latinLnBrk="0" hangingPunct="1"/>
                      <a:r>
                        <a:rPr lang="fr-F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M7S &amp; M8</a:t>
                      </a: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514350" rtl="0" eaLnBrk="1" latinLnBrk="0" hangingPunct="1"/>
                      <a:r>
                        <a:rPr lang="fr-F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6867i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</a:rPr>
                        <a:t>6755i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</a:rPr>
                        <a:t>S850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514350" rtl="0" eaLnBrk="1" latinLnBrk="0" hangingPunct="1"/>
                      <a:r>
                        <a:rPr lang="fr-FR" sz="9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TGP600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514350" rtl="0" eaLnBrk="1" latinLnBrk="0" hangingPunct="1"/>
                      <a:r>
                        <a:rPr lang="fr-F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W76P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Mobile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Sans fil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Binaural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Annul.  bruit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9945021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712788">
              <a:lnSpc>
                <a:spcPct val="100000"/>
              </a:lnSpc>
              <a:spcAft>
                <a:spcPct val="0"/>
              </a:spcAft>
            </a:pPr>
            <a:r>
              <a:rPr lang="fr-FR" dirty="0"/>
              <a:t>Jabra Evolve 65 e</a:t>
            </a:r>
            <a:br>
              <a:rPr lang="fr-FR" dirty="0"/>
            </a:br>
            <a:r>
              <a:rPr lang="fr-FR" sz="1400" dirty="0">
                <a:solidFill>
                  <a:srgbClr val="000000"/>
                </a:solidFill>
                <a:latin typeface="Helvetica 75" pitchFamily="34" charset="0"/>
                <a:cs typeface="Arial" charset="0"/>
              </a:rPr>
              <a:t>Confort tout au long de la journée</a:t>
            </a:r>
            <a:endParaRPr lang="fr-FR" dirty="0"/>
          </a:p>
        </p:txBody>
      </p:sp>
      <p:sp>
        <p:nvSpPr>
          <p:cNvPr id="32" name="Rectangle 31"/>
          <p:cNvSpPr/>
          <p:nvPr/>
        </p:nvSpPr>
        <p:spPr>
          <a:xfrm>
            <a:off x="6584434" y="1312515"/>
            <a:ext cx="2092022" cy="2843411"/>
          </a:xfrm>
          <a:prstGeom prst="rect">
            <a:avLst/>
          </a:prstGeom>
          <a:solidFill>
            <a:srgbClr val="FFFFFF">
              <a:lumMod val="95000"/>
            </a:srgbClr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75"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10115" y="1312515"/>
            <a:ext cx="2091600" cy="3089631"/>
          </a:xfrm>
          <a:prstGeom prst="rect">
            <a:avLst/>
          </a:prstGeom>
          <a:solidFill>
            <a:srgbClr val="4BB4E6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75"/>
              <a:ea typeface="+mn-ea"/>
              <a:cs typeface="+mn-c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386400" y="1312515"/>
            <a:ext cx="2110191" cy="3089631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75"/>
              <a:ea typeface="+mn-ea"/>
              <a:cs typeface="+mn-cs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492412" y="1312515"/>
            <a:ext cx="2092022" cy="3089631"/>
          </a:xfrm>
          <a:prstGeom prst="rect">
            <a:avLst/>
          </a:prstGeom>
          <a:solidFill>
            <a:srgbClr val="595959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75"/>
              <a:ea typeface="+mn-ea"/>
              <a:cs typeface="+mn-cs"/>
            </a:endParaRPr>
          </a:p>
        </p:txBody>
      </p:sp>
      <p:sp>
        <p:nvSpPr>
          <p:cNvPr id="36" name="Espace réservé du contenu 2"/>
          <p:cNvSpPr txBox="1">
            <a:spLocks/>
          </p:cNvSpPr>
          <p:nvPr/>
        </p:nvSpPr>
        <p:spPr bwMode="auto">
          <a:xfrm>
            <a:off x="339725" y="2540184"/>
            <a:ext cx="2019081" cy="1370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73038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rgbClr val="FF6600"/>
              </a:buClr>
              <a:buFont typeface="Wingdings" panose="05000000000000000000" pitchFamily="2" charset="2"/>
              <a:buChar char="§"/>
              <a:defRPr sz="1400" kern="1200" baseline="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1pPr>
            <a:lvl2pPr marL="346075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Font typeface="Helvetica 75 Bold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2pPr>
            <a:lvl3pPr marL="512763" indent="-16668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3pPr>
            <a:lvl4pPr marL="690563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4pPr>
            <a:lvl5pPr marL="858838" indent="-168275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buClrTx/>
            </a:pPr>
            <a:r>
              <a:rPr lang="fr-FR" sz="1050" dirty="0">
                <a:solidFill>
                  <a:srgbClr val="000000"/>
                </a:solidFill>
                <a:latin typeface="Helvetica 55 Roman"/>
                <a:cs typeface="Helvetica 55 Roman"/>
              </a:rPr>
              <a:t>Connexion simultanée à deux appareils Bluetooth (PC et/ou appareils mobiles)</a:t>
            </a:r>
          </a:p>
          <a:p>
            <a:pPr>
              <a:lnSpc>
                <a:spcPct val="110000"/>
              </a:lnSpc>
              <a:buClrTx/>
            </a:pPr>
            <a:r>
              <a:rPr lang="fr-FR" sz="1050" dirty="0">
                <a:solidFill>
                  <a:srgbClr val="000000"/>
                </a:solidFill>
                <a:latin typeface="Helvetica 55 Roman"/>
                <a:cs typeface="Helvetica 55 Roman"/>
              </a:rPr>
              <a:t>La connexion des deux écouteurs vous permet de mettre la musique en pause, de raccrocher votre appel ou d'activer le mode repos</a:t>
            </a:r>
          </a:p>
        </p:txBody>
      </p:sp>
      <p:sp>
        <p:nvSpPr>
          <p:cNvPr id="37" name="Espace réservé du contenu 2"/>
          <p:cNvSpPr txBox="1">
            <a:spLocks/>
          </p:cNvSpPr>
          <p:nvPr/>
        </p:nvSpPr>
        <p:spPr bwMode="auto">
          <a:xfrm>
            <a:off x="2429309" y="2540184"/>
            <a:ext cx="1926667" cy="1396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73038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rgbClr val="FF6600"/>
              </a:buClr>
              <a:buFont typeface="Wingdings" panose="05000000000000000000" pitchFamily="2" charset="2"/>
              <a:buChar char="§"/>
              <a:defRPr sz="1400" kern="1200" baseline="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1pPr>
            <a:lvl2pPr marL="346075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Font typeface="Helvetica 75 Bold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2pPr>
            <a:lvl3pPr marL="512763" indent="-16668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3pPr>
            <a:lvl4pPr marL="690563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4pPr>
            <a:lvl5pPr marL="858838" indent="-168275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buClrTx/>
            </a:pPr>
            <a:r>
              <a:rPr lang="fr-FR" sz="1050" dirty="0">
                <a:solidFill>
                  <a:schemeClr val="bg1"/>
                </a:solidFill>
                <a:latin typeface="Helvetica 55 Roman"/>
                <a:cs typeface="Helvetica 55 Roman"/>
              </a:rPr>
              <a:t>Portée sans fil allant jusqu’à 30 m (avec PC) </a:t>
            </a:r>
            <a:r>
              <a:rPr lang="fr-FR" sz="900" dirty="0">
                <a:solidFill>
                  <a:schemeClr val="bg1"/>
                </a:solidFill>
                <a:latin typeface="Helvetica 55 Roman"/>
                <a:cs typeface="Helvetica 55 Roman"/>
              </a:rPr>
              <a:t>(donnée constructeur)</a:t>
            </a:r>
            <a:endParaRPr lang="fr-FR" sz="1100" dirty="0">
              <a:solidFill>
                <a:schemeClr val="bg1"/>
              </a:solidFill>
              <a:latin typeface="Helvetica 55 Roman"/>
              <a:cs typeface="Helvetica 55 Roman"/>
            </a:endParaRPr>
          </a:p>
          <a:p>
            <a:pPr>
              <a:lnSpc>
                <a:spcPct val="110000"/>
              </a:lnSpc>
              <a:buClrTx/>
            </a:pPr>
            <a:r>
              <a:rPr lang="fr-FR" sz="1050" dirty="0">
                <a:solidFill>
                  <a:schemeClr val="bg1"/>
                </a:solidFill>
                <a:latin typeface="Helvetica 55 Roman"/>
                <a:cs typeface="Helvetica 55 Roman"/>
              </a:rPr>
              <a:t>mini adaptateur USB inclus</a:t>
            </a:r>
          </a:p>
          <a:p>
            <a:pPr>
              <a:lnSpc>
                <a:spcPct val="110000"/>
              </a:lnSpc>
              <a:buClrTx/>
            </a:pPr>
            <a:r>
              <a:rPr lang="fr-FR" sz="1050" dirty="0">
                <a:solidFill>
                  <a:schemeClr val="bg1"/>
                </a:solidFill>
                <a:latin typeface="Helvetica 55 Roman"/>
                <a:cs typeface="Helvetica 55 Roman"/>
              </a:rPr>
              <a:t>Jusqu’à 13h d'autonomie en conversation </a:t>
            </a:r>
            <a:r>
              <a:rPr lang="fr-FR" sz="900" dirty="0">
                <a:solidFill>
                  <a:srgbClr val="FFFFFF"/>
                </a:solidFill>
                <a:latin typeface="Helvetica 55 Roman"/>
                <a:cs typeface="Helvetica 55 Roman"/>
              </a:rPr>
              <a:t>(donnée constructeur)</a:t>
            </a:r>
            <a:endParaRPr lang="fr-FR" sz="1100" dirty="0">
              <a:solidFill>
                <a:srgbClr val="FFFFFF"/>
              </a:solidFill>
              <a:latin typeface="Helvetica 55 Roman"/>
              <a:cs typeface="Helvetica 55 Roman"/>
            </a:endParaRPr>
          </a:p>
          <a:p>
            <a:pPr>
              <a:lnSpc>
                <a:spcPct val="110000"/>
              </a:lnSpc>
              <a:buClrTx/>
            </a:pPr>
            <a:endParaRPr lang="fr-FR" sz="1050" dirty="0">
              <a:solidFill>
                <a:schemeClr val="bg1"/>
              </a:solidFill>
              <a:latin typeface="Helvetica 55 Roman"/>
              <a:cs typeface="Helvetica 55 Roman"/>
            </a:endParaRPr>
          </a:p>
        </p:txBody>
      </p:sp>
      <p:sp>
        <p:nvSpPr>
          <p:cNvPr id="38" name="Espace réservé du contenu 2"/>
          <p:cNvSpPr txBox="1">
            <a:spLocks/>
          </p:cNvSpPr>
          <p:nvPr/>
        </p:nvSpPr>
        <p:spPr bwMode="auto">
          <a:xfrm>
            <a:off x="4730160" y="2222036"/>
            <a:ext cx="1854274" cy="28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73038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rgbClr val="FF6600"/>
              </a:buClr>
              <a:buFont typeface="Wingdings" panose="05000000000000000000" pitchFamily="2" charset="2"/>
              <a:buChar char="§"/>
              <a:defRPr sz="1400" kern="1200" baseline="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1pPr>
            <a:lvl2pPr marL="346075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Font typeface="Helvetica 75 Bold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2pPr>
            <a:lvl3pPr marL="512763" indent="-16668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3pPr>
            <a:lvl4pPr marL="690563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4pPr>
            <a:lvl5pPr marL="858838" indent="-168275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fr-FR" dirty="0">
                <a:solidFill>
                  <a:srgbClr val="FFFFFF"/>
                </a:solidFill>
                <a:latin typeface="Helvetica 75 Bold"/>
                <a:cs typeface="Helvetica 75 Bold"/>
              </a:rPr>
              <a:t>Réduction de bruit</a:t>
            </a:r>
          </a:p>
        </p:txBody>
      </p:sp>
      <p:sp>
        <p:nvSpPr>
          <p:cNvPr id="39" name="Espace réservé du contenu 2"/>
          <p:cNvSpPr txBox="1">
            <a:spLocks/>
          </p:cNvSpPr>
          <p:nvPr/>
        </p:nvSpPr>
        <p:spPr bwMode="auto">
          <a:xfrm>
            <a:off x="4730164" y="2540184"/>
            <a:ext cx="1714044" cy="1082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73038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rgbClr val="FF6600"/>
              </a:buClr>
              <a:buFont typeface="Wingdings" panose="05000000000000000000" pitchFamily="2" charset="2"/>
              <a:buChar char="§"/>
              <a:defRPr sz="1400" kern="1200" baseline="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1pPr>
            <a:lvl2pPr marL="346075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Font typeface="Helvetica 75 Bold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2pPr>
            <a:lvl3pPr marL="512763" indent="-16668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3pPr>
            <a:lvl4pPr marL="690563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4pPr>
            <a:lvl5pPr marL="858838" indent="-168275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buClrTx/>
            </a:pPr>
            <a:r>
              <a:rPr lang="fr-FR" sz="1050" dirty="0">
                <a:solidFill>
                  <a:schemeClr val="bg1"/>
                </a:solidFill>
                <a:latin typeface="Helvetica 55 Roman"/>
                <a:cs typeface="Helvetica 55 Roman"/>
              </a:rPr>
              <a:t>Technologie de réduction du bruit ambiant à quatre microphones</a:t>
            </a:r>
          </a:p>
        </p:txBody>
      </p:sp>
      <p:pic>
        <p:nvPicPr>
          <p:cNvPr id="40" name="Picture 3" descr="\\shp.itn.ftgroup\DavWWWRoot\sites\offresvoixpme\Orange brand templates\Icônes\Noir (couleur d'origine)\cal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144" y="1456604"/>
            <a:ext cx="648000" cy="6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40"/>
          <p:cNvSpPr txBox="1"/>
          <p:nvPr/>
        </p:nvSpPr>
        <p:spPr>
          <a:xfrm>
            <a:off x="450579" y="2211710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0000"/>
                </a:solidFill>
                <a:latin typeface="Helvetica 75 Bold" panose="020B0804020202020204" pitchFamily="34" charset="0"/>
                <a:cs typeface="Arial" charset="0"/>
              </a:rPr>
              <a:t>Je téléphone</a:t>
            </a:r>
          </a:p>
        </p:txBody>
      </p:sp>
      <p:sp>
        <p:nvSpPr>
          <p:cNvPr id="42" name="ZoneTexte 41"/>
          <p:cNvSpPr txBox="1"/>
          <p:nvPr/>
        </p:nvSpPr>
        <p:spPr>
          <a:xfrm>
            <a:off x="2576681" y="2211710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FFFF"/>
                </a:solidFill>
                <a:latin typeface="Helvetica 75 Bold"/>
              </a:rPr>
              <a:t>Je me déplace </a:t>
            </a:r>
          </a:p>
        </p:txBody>
      </p:sp>
      <p:pic>
        <p:nvPicPr>
          <p:cNvPr id="43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456604"/>
            <a:ext cx="648000" cy="6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3"/>
          <p:cNvPicPr>
            <a:picLocks noChangeAspect="1" noChangeArrowheads="1"/>
          </p:cNvPicPr>
          <p:nvPr/>
        </p:nvPicPr>
        <p:blipFill>
          <a:blip r:embed="rId5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8378" y="1456604"/>
            <a:ext cx="648000" cy="6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4" name="Image 1126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4630514"/>
            <a:ext cx="317500" cy="317500"/>
          </a:xfrm>
          <a:prstGeom prst="rect">
            <a:avLst/>
          </a:prstGeom>
        </p:spPr>
      </p:pic>
      <p:sp>
        <p:nvSpPr>
          <p:cNvPr id="11265" name="ZoneTexte 11264"/>
          <p:cNvSpPr txBox="1"/>
          <p:nvPr/>
        </p:nvSpPr>
        <p:spPr>
          <a:xfrm>
            <a:off x="4492412" y="4660562"/>
            <a:ext cx="45440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https://www.jabra.fr/business/office-headsets/jabra-evolve/jabra-evolve-65e#/#6599-629-109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41580" y="1468249"/>
            <a:ext cx="1618852" cy="1930265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E91C6F2-218F-8AF7-D99F-333C571D5F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4782808"/>
              </p:ext>
            </p:extLst>
          </p:nvPr>
        </p:nvGraphicFramePr>
        <p:xfrm>
          <a:off x="3180" y="-24102"/>
          <a:ext cx="9140820" cy="2455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8424">
                  <a:extLst>
                    <a:ext uri="{9D8B030D-6E8A-4147-A177-3AD203B41FA5}">
                      <a16:colId xmlns:a16="http://schemas.microsoft.com/office/drawing/2014/main" val="830439463"/>
                    </a:ext>
                  </a:extLst>
                </a:gridCol>
                <a:gridCol w="6690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1962">
                  <a:extLst>
                    <a:ext uri="{9D8B030D-6E8A-4147-A177-3AD203B41FA5}">
                      <a16:colId xmlns:a16="http://schemas.microsoft.com/office/drawing/2014/main" val="3380032740"/>
                    </a:ext>
                  </a:extLst>
                </a:gridCol>
                <a:gridCol w="8519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6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8568">
                  <a:extLst>
                    <a:ext uri="{9D8B030D-6E8A-4147-A177-3AD203B41FA5}">
                      <a16:colId xmlns:a16="http://schemas.microsoft.com/office/drawing/2014/main" val="1533293360"/>
                    </a:ext>
                  </a:extLst>
                </a:gridCol>
                <a:gridCol w="6553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6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19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909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7159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45553">
                <a:tc>
                  <a:txBody>
                    <a:bodyPr/>
                    <a:lstStyle/>
                    <a:p>
                      <a:pPr marL="0" algn="ctr" defTabSz="514350" rtl="0" eaLnBrk="1" latinLnBrk="0" hangingPunct="1"/>
                      <a:r>
                        <a:rPr lang="fr-F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M7S &amp; M8</a:t>
                      </a: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514350" rtl="0" eaLnBrk="1" latinLnBrk="0" hangingPunct="1"/>
                      <a:r>
                        <a:rPr lang="fr-F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6867i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</a:rPr>
                        <a:t>6755i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</a:rPr>
                        <a:t>S850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514350" rtl="0" eaLnBrk="1" latinLnBrk="0" hangingPunct="1"/>
                      <a:r>
                        <a:rPr lang="fr-F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TGP600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514350" rtl="0" eaLnBrk="1" latinLnBrk="0" hangingPunct="1"/>
                      <a:r>
                        <a:rPr lang="fr-F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W76P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Mobile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Sans fil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Binaural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Annul.  bruit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6054527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712788">
              <a:lnSpc>
                <a:spcPct val="100000"/>
              </a:lnSpc>
              <a:spcAft>
                <a:spcPct val="0"/>
              </a:spcAft>
            </a:pPr>
            <a:r>
              <a:rPr lang="fr-FR" dirty="0"/>
              <a:t>Poly </a:t>
            </a:r>
            <a:r>
              <a:rPr lang="fr-FR" dirty="0" err="1"/>
              <a:t>blackwire</a:t>
            </a:r>
            <a:r>
              <a:rPr lang="fr-FR" dirty="0"/>
              <a:t> 3215</a:t>
            </a:r>
            <a:br>
              <a:rPr lang="fr-FR" dirty="0"/>
            </a:br>
            <a:r>
              <a:rPr lang="fr-FR" sz="1400" dirty="0">
                <a:solidFill>
                  <a:srgbClr val="000000"/>
                </a:solidFill>
                <a:latin typeface="Helvetica 75" pitchFamily="34" charset="0"/>
                <a:cs typeface="Arial" charset="0"/>
              </a:rPr>
              <a:t>Confortable, robuste et polyvalent pour gérer simplement vos appels</a:t>
            </a:r>
            <a:br>
              <a:rPr lang="fr-FR" sz="1400" dirty="0">
                <a:solidFill>
                  <a:srgbClr val="000000"/>
                </a:solidFill>
                <a:latin typeface="Helvetica 75" pitchFamily="34" charset="0"/>
                <a:cs typeface="Arial" charset="0"/>
              </a:rPr>
            </a:br>
            <a:endParaRPr lang="fr-FR" sz="1400" dirty="0">
              <a:solidFill>
                <a:srgbClr val="000000"/>
              </a:solidFill>
              <a:latin typeface="Helvetica 75" pitchFamily="34" charset="0"/>
              <a:cs typeface="Arial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584434" y="1312515"/>
            <a:ext cx="2092022" cy="3089631"/>
          </a:xfrm>
          <a:prstGeom prst="rect">
            <a:avLst/>
          </a:prstGeom>
          <a:solidFill>
            <a:srgbClr val="FFFFFF">
              <a:lumMod val="95000"/>
            </a:srgbClr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75"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10115" y="1312515"/>
            <a:ext cx="2091600" cy="3089631"/>
          </a:xfrm>
          <a:prstGeom prst="rect">
            <a:avLst/>
          </a:prstGeom>
          <a:solidFill>
            <a:srgbClr val="4BB4E6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75"/>
              <a:ea typeface="+mn-ea"/>
              <a:cs typeface="+mn-c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386400" y="1312515"/>
            <a:ext cx="2110191" cy="3089631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75"/>
              <a:ea typeface="+mn-ea"/>
              <a:cs typeface="+mn-cs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492412" y="1312515"/>
            <a:ext cx="2092022" cy="3089631"/>
          </a:xfrm>
          <a:prstGeom prst="rect">
            <a:avLst/>
          </a:prstGeom>
          <a:solidFill>
            <a:srgbClr val="595959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75"/>
              <a:ea typeface="+mn-ea"/>
              <a:cs typeface="+mn-cs"/>
            </a:endParaRPr>
          </a:p>
        </p:txBody>
      </p:sp>
      <p:sp>
        <p:nvSpPr>
          <p:cNvPr id="36" name="Espace réservé du contenu 2"/>
          <p:cNvSpPr txBox="1">
            <a:spLocks/>
          </p:cNvSpPr>
          <p:nvPr/>
        </p:nvSpPr>
        <p:spPr bwMode="auto">
          <a:xfrm>
            <a:off x="339725" y="2499742"/>
            <a:ext cx="2019081" cy="1370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73038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rgbClr val="FF6600"/>
              </a:buClr>
              <a:buFont typeface="Wingdings" panose="05000000000000000000" pitchFamily="2" charset="2"/>
              <a:buChar char="§"/>
              <a:defRPr sz="1400" kern="1200" baseline="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1pPr>
            <a:lvl2pPr marL="346075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Font typeface="Helvetica 75 Bold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2pPr>
            <a:lvl3pPr marL="512763" indent="-16668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3pPr>
            <a:lvl4pPr marL="690563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4pPr>
            <a:lvl5pPr marL="858838" indent="-168275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buClrTx/>
            </a:pPr>
            <a:r>
              <a:rPr lang="fr-FR" sz="1050" dirty="0">
                <a:solidFill>
                  <a:srgbClr val="000000"/>
                </a:solidFill>
                <a:latin typeface="Helvetica 55 Roman"/>
                <a:cs typeface="Helvetica 55 Roman"/>
              </a:rPr>
              <a:t>Qualité vocale haute définition pour l’émission et la réception des appels</a:t>
            </a:r>
          </a:p>
          <a:p>
            <a:pPr>
              <a:lnSpc>
                <a:spcPct val="110000"/>
              </a:lnSpc>
              <a:buClrTx/>
            </a:pPr>
            <a:r>
              <a:rPr lang="fr-FR" sz="1050" dirty="0">
                <a:solidFill>
                  <a:srgbClr val="000000"/>
                </a:solidFill>
                <a:latin typeface="Helvetica 55 Roman" panose="020B0604020202020204" pitchFamily="34" charset="0"/>
              </a:rPr>
              <a:t>Micro ajustable sur plusieurs positions et flexible</a:t>
            </a:r>
          </a:p>
          <a:p>
            <a:pPr>
              <a:lnSpc>
                <a:spcPct val="110000"/>
              </a:lnSpc>
              <a:buClrTx/>
            </a:pPr>
            <a:endParaRPr lang="fr-FR" sz="1050" dirty="0">
              <a:solidFill>
                <a:srgbClr val="000000"/>
              </a:solidFill>
              <a:latin typeface="Helvetica 55 Roman"/>
              <a:cs typeface="Helvetica 55 Roman"/>
            </a:endParaRPr>
          </a:p>
        </p:txBody>
      </p:sp>
      <p:sp>
        <p:nvSpPr>
          <p:cNvPr id="38" name="Espace réservé du contenu 2"/>
          <p:cNvSpPr txBox="1">
            <a:spLocks/>
          </p:cNvSpPr>
          <p:nvPr/>
        </p:nvSpPr>
        <p:spPr bwMode="auto">
          <a:xfrm>
            <a:off x="4730160" y="2232362"/>
            <a:ext cx="1854274" cy="28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73038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rgbClr val="FF6600"/>
              </a:buClr>
              <a:buFont typeface="Wingdings" panose="05000000000000000000" pitchFamily="2" charset="2"/>
              <a:buChar char="§"/>
              <a:defRPr sz="1400" kern="1200" baseline="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1pPr>
            <a:lvl2pPr marL="346075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Font typeface="Helvetica 75 Bold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2pPr>
            <a:lvl3pPr marL="512763" indent="-16668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3pPr>
            <a:lvl4pPr marL="690563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4pPr>
            <a:lvl5pPr marL="858838" indent="-168275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fr-FR" dirty="0">
                <a:solidFill>
                  <a:srgbClr val="FFFFFF"/>
                </a:solidFill>
                <a:latin typeface="Helvetica 75 Bold"/>
                <a:cs typeface="Helvetica 75 Bold"/>
              </a:rPr>
              <a:t>Réduction de bruit</a:t>
            </a:r>
          </a:p>
        </p:txBody>
      </p:sp>
      <p:sp>
        <p:nvSpPr>
          <p:cNvPr id="39" name="Espace réservé du contenu 2"/>
          <p:cNvSpPr txBox="1">
            <a:spLocks/>
          </p:cNvSpPr>
          <p:nvPr/>
        </p:nvSpPr>
        <p:spPr bwMode="auto">
          <a:xfrm>
            <a:off x="4730164" y="2499742"/>
            <a:ext cx="1714044" cy="1082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73038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rgbClr val="FF6600"/>
              </a:buClr>
              <a:buFont typeface="Wingdings" panose="05000000000000000000" pitchFamily="2" charset="2"/>
              <a:buChar char="§"/>
              <a:defRPr sz="1400" kern="1200" baseline="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1pPr>
            <a:lvl2pPr marL="346075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Font typeface="Helvetica 75 Bold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2pPr>
            <a:lvl3pPr marL="512763" indent="-16668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3pPr>
            <a:lvl4pPr marL="690563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4pPr>
            <a:lvl5pPr marL="858838" indent="-168275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buClrTx/>
            </a:pPr>
            <a:r>
              <a:rPr lang="fr-FR" sz="1050" dirty="0">
                <a:solidFill>
                  <a:schemeClr val="bg1"/>
                </a:solidFill>
                <a:latin typeface="Helvetica 55 Roman"/>
                <a:cs typeface="Helvetica 55 Roman"/>
              </a:rPr>
              <a:t>Réduit les bruits de fond indésirables</a:t>
            </a:r>
          </a:p>
        </p:txBody>
      </p:sp>
      <p:pic>
        <p:nvPicPr>
          <p:cNvPr id="40" name="Picture 3" descr="\\shp.itn.ftgroup\DavWWWRoot\sites\offresvoixpme\Orange brand templates\Icônes\Noir (couleur d'origine)\cal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502" y="1491630"/>
            <a:ext cx="565641" cy="565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40"/>
          <p:cNvSpPr txBox="1"/>
          <p:nvPr/>
        </p:nvSpPr>
        <p:spPr>
          <a:xfrm>
            <a:off x="450579" y="2211710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Helvetica 75 Bold"/>
              </a:rPr>
              <a:t>Je téléphone</a:t>
            </a:r>
          </a:p>
        </p:txBody>
      </p:sp>
      <p:pic>
        <p:nvPicPr>
          <p:cNvPr id="44" name="Picture 3"/>
          <p:cNvPicPr>
            <a:picLocks noChangeAspect="1" noChangeArrowheads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8378" y="1491630"/>
            <a:ext cx="648000" cy="6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4" name="Image 1126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4630514"/>
            <a:ext cx="317500" cy="317500"/>
          </a:xfrm>
          <a:prstGeom prst="rect">
            <a:avLst/>
          </a:prstGeom>
        </p:spPr>
      </p:pic>
      <p:sp>
        <p:nvSpPr>
          <p:cNvPr id="11265" name="ZoneTexte 11264"/>
          <p:cNvSpPr txBox="1"/>
          <p:nvPr/>
        </p:nvSpPr>
        <p:spPr>
          <a:xfrm>
            <a:off x="4492412" y="4660562"/>
            <a:ext cx="45440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https://www.poly.com/fr/fr/products/headsets/blackwire/blackwire-3200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3A6770DC-D8DD-FEF0-2CCD-835769F706C7}"/>
              </a:ext>
            </a:extLst>
          </p:cNvPr>
          <p:cNvSpPr txBox="1">
            <a:spLocks/>
          </p:cNvSpPr>
          <p:nvPr/>
        </p:nvSpPr>
        <p:spPr bwMode="auto">
          <a:xfrm>
            <a:off x="2411760" y="2499742"/>
            <a:ext cx="2023331" cy="1082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73038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rgbClr val="FF6600"/>
              </a:buClr>
              <a:buFont typeface="Wingdings" panose="05000000000000000000" pitchFamily="2" charset="2"/>
              <a:buChar char="§"/>
              <a:defRPr sz="1400" kern="1200" baseline="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1pPr>
            <a:lvl2pPr marL="346075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Font typeface="Helvetica 75 Bold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2pPr>
            <a:lvl3pPr marL="512763" indent="-16668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3pPr>
            <a:lvl4pPr marL="690563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4pPr>
            <a:lvl5pPr marL="858838" indent="-168275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buClrTx/>
            </a:pPr>
            <a:r>
              <a:rPr lang="fr-FR" sz="1050" dirty="0">
                <a:solidFill>
                  <a:srgbClr val="FFFFFF"/>
                </a:solidFill>
                <a:latin typeface="Helvetica 55 Roman"/>
                <a:cs typeface="Helvetica 55 Roman"/>
              </a:rPr>
              <a:t>Confortable et léger (96 g)</a:t>
            </a:r>
          </a:p>
          <a:p>
            <a:pPr>
              <a:lnSpc>
                <a:spcPct val="110000"/>
              </a:lnSpc>
              <a:buClrTx/>
            </a:pPr>
            <a:r>
              <a:rPr lang="fr-FR" sz="1050" dirty="0">
                <a:solidFill>
                  <a:srgbClr val="FFFFFF"/>
                </a:solidFill>
                <a:latin typeface="Helvetica 55 Roman"/>
                <a:cs typeface="Helvetica 55 Roman"/>
              </a:rPr>
              <a:t>Coussinets doux et confortables </a:t>
            </a:r>
          </a:p>
          <a:p>
            <a:pPr>
              <a:lnSpc>
                <a:spcPct val="110000"/>
              </a:lnSpc>
              <a:buClrTx/>
            </a:pPr>
            <a:r>
              <a:rPr lang="fr-FR" sz="1050" dirty="0">
                <a:solidFill>
                  <a:srgbClr val="FFFFFF"/>
                </a:solidFill>
                <a:latin typeface="Helvetica 55 Roman"/>
                <a:cs typeface="Helvetica 55 Roman"/>
              </a:rPr>
              <a:t>Longueur totale du câble 2,27 mètres</a:t>
            </a:r>
          </a:p>
          <a:p>
            <a:pPr>
              <a:lnSpc>
                <a:spcPct val="110000"/>
              </a:lnSpc>
              <a:buClrTx/>
            </a:pPr>
            <a:r>
              <a:rPr lang="fr-FR" sz="1050" dirty="0">
                <a:solidFill>
                  <a:schemeClr val="bg1"/>
                </a:solidFill>
                <a:latin typeface="Helvetica 55 Roman"/>
                <a:cs typeface="Helvetica 55 Roman"/>
              </a:rPr>
              <a:t>Adaptateur USB/USB-C inclus</a:t>
            </a:r>
          </a:p>
          <a:p>
            <a:pPr>
              <a:lnSpc>
                <a:spcPct val="110000"/>
              </a:lnSpc>
              <a:buClrTx/>
            </a:pPr>
            <a:endParaRPr lang="fr-FR" sz="1050" dirty="0">
              <a:solidFill>
                <a:srgbClr val="FFFFFF"/>
              </a:solidFill>
              <a:latin typeface="Helvetica 55 Roman"/>
              <a:cs typeface="Helvetica 55 Roman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C764546-4999-99F3-8CE7-FC10D26D0994}"/>
              </a:ext>
            </a:extLst>
          </p:cNvPr>
          <p:cNvSpPr txBox="1">
            <a:spLocks/>
          </p:cNvSpPr>
          <p:nvPr/>
        </p:nvSpPr>
        <p:spPr bwMode="auto">
          <a:xfrm>
            <a:off x="2411760" y="2232362"/>
            <a:ext cx="1988838" cy="339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73038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rgbClr val="FF6600"/>
              </a:buClr>
              <a:buFont typeface="Wingdings" panose="05000000000000000000" pitchFamily="2" charset="2"/>
              <a:buChar char="§"/>
              <a:defRPr sz="1400" kern="1200" baseline="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1pPr>
            <a:lvl2pPr marL="346075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Font typeface="Helvetica 75 Bold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2pPr>
            <a:lvl3pPr marL="512763" indent="-16668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3pPr>
            <a:lvl4pPr marL="690563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4pPr>
            <a:lvl5pPr marL="858838" indent="-168275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fr-FR" dirty="0">
                <a:solidFill>
                  <a:srgbClr val="FFFFFF"/>
                </a:solidFill>
                <a:latin typeface="Helvetica 75 Bold"/>
                <a:cs typeface="Helvetica 75 Bold"/>
              </a:rPr>
              <a:t>J’opte pour la praticité</a:t>
            </a:r>
          </a:p>
        </p:txBody>
      </p:sp>
      <p:pic>
        <p:nvPicPr>
          <p:cNvPr id="6" name="Picture 4" descr="C:\Users\QMLN5552\CloudDrive\présentation\image\Thumb_up.png">
            <a:extLst>
              <a:ext uri="{FF2B5EF4-FFF2-40B4-BE49-F238E27FC236}">
                <a16:creationId xmlns:a16="http://schemas.microsoft.com/office/drawing/2014/main" id="{10711651-DBB3-7940-16D4-337DD9A848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07579" y="1491630"/>
            <a:ext cx="591408" cy="591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45FC7E0-A331-3EDC-E1E4-650B5BDA42A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729" y="1851670"/>
            <a:ext cx="1924719" cy="192471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6FA167C-3574-A25D-506C-CCE8E7CDE90E}"/>
              </a:ext>
            </a:extLst>
          </p:cNvPr>
          <p:cNvSpPr txBox="1"/>
          <p:nvPr/>
        </p:nvSpPr>
        <p:spPr>
          <a:xfrm>
            <a:off x="6444208" y="690831"/>
            <a:ext cx="2286829" cy="584775"/>
          </a:xfrm>
          <a:prstGeom prst="rect">
            <a:avLst/>
          </a:prstGeom>
          <a:solidFill>
            <a:schemeClr val="tx1"/>
          </a:solidFill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ＭＳ Ｐゴシック" pitchFamily="34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75 Bold" panose="020B0804020202020204" pitchFamily="34" charset="0"/>
                <a:ea typeface="ＭＳ Ｐゴシック" pitchFamily="34" charset="-128"/>
                <a:cs typeface="+mn-cs"/>
              </a:rPr>
              <a:t>Fournis : Cordon jack 3,5mm pour branchement au </a:t>
            </a:r>
            <a:r>
              <a:rPr kumimoji="0" lang="fr-FR" sz="1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75 Bold" panose="020B0804020202020204" pitchFamily="34" charset="0"/>
                <a:ea typeface="ＭＳ Ｐゴシック" pitchFamily="34" charset="-128"/>
                <a:cs typeface="+mn-cs"/>
              </a:rPr>
              <a:t>Yealink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75 Bold" panose="020B0804020202020204" pitchFamily="34" charset="0"/>
                <a:ea typeface="ＭＳ Ｐゴシック" pitchFamily="34" charset="-128"/>
                <a:cs typeface="+mn-cs"/>
              </a:rPr>
              <a:t> W76P</a:t>
            </a:r>
            <a:endParaRPr lang="fr-FR" sz="1000" kern="0" dirty="0">
              <a:solidFill>
                <a:srgbClr val="FFFFFF"/>
              </a:solidFill>
              <a:latin typeface="Helvetica 75 Bold" panose="020B08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ＭＳ Ｐゴシック" pitchFamily="34" charset="-128"/>
              <a:cs typeface="+mn-cs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91D2913C-C5BC-E92F-DF46-BDE43CB91F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0214857"/>
              </p:ext>
            </p:extLst>
          </p:nvPr>
        </p:nvGraphicFramePr>
        <p:xfrm>
          <a:off x="0" y="15558"/>
          <a:ext cx="9140820" cy="2455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8424">
                  <a:extLst>
                    <a:ext uri="{9D8B030D-6E8A-4147-A177-3AD203B41FA5}">
                      <a16:colId xmlns:a16="http://schemas.microsoft.com/office/drawing/2014/main" val="830439463"/>
                    </a:ext>
                  </a:extLst>
                </a:gridCol>
                <a:gridCol w="6690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1962">
                  <a:extLst>
                    <a:ext uri="{9D8B030D-6E8A-4147-A177-3AD203B41FA5}">
                      <a16:colId xmlns:a16="http://schemas.microsoft.com/office/drawing/2014/main" val="3380032740"/>
                    </a:ext>
                  </a:extLst>
                </a:gridCol>
                <a:gridCol w="8519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6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8568">
                  <a:extLst>
                    <a:ext uri="{9D8B030D-6E8A-4147-A177-3AD203B41FA5}">
                      <a16:colId xmlns:a16="http://schemas.microsoft.com/office/drawing/2014/main" val="1533293360"/>
                    </a:ext>
                  </a:extLst>
                </a:gridCol>
                <a:gridCol w="6553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6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19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909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7159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45553">
                <a:tc>
                  <a:txBody>
                    <a:bodyPr/>
                    <a:lstStyle/>
                    <a:p>
                      <a:pPr marL="0" algn="ctr" defTabSz="514350" rtl="0" eaLnBrk="1" latinLnBrk="0" hangingPunct="1"/>
                      <a:r>
                        <a:rPr lang="fr-F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M7S &amp; M8</a:t>
                      </a: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514350" rtl="0" eaLnBrk="1" latinLnBrk="0" hangingPunct="1"/>
                      <a:r>
                        <a:rPr lang="fr-F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6867i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</a:rPr>
                        <a:t>6755i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bg1"/>
                          </a:solidFill>
                        </a:rPr>
                        <a:t>S850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514350" rtl="0" eaLnBrk="1" latinLnBrk="0" hangingPunct="1"/>
                      <a:r>
                        <a:rPr lang="fr-F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TGP600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514350" rtl="0" eaLnBrk="1" latinLnBrk="0" hangingPunct="1"/>
                      <a:r>
                        <a:rPr lang="fr-FR" sz="9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W76P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Mobile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Sans fil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Monaural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Annul.  bruit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3168682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82DE939F-3D4C-5A37-5DE1-9A4F2A9A5A94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038214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395" imgH="394" progId="TCLayout.ActiveDocument.1">
                  <p:embed/>
                </p:oleObj>
              </mc:Choice>
              <mc:Fallback>
                <p:oleObj name="Diapositive think-cell" r:id="rId4" imgW="395" imgH="394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2DE939F-3D4C-5A37-5DE1-9A4F2A9A5A9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pPr lvl="0" defTabSz="712788">
              <a:lnSpc>
                <a:spcPct val="100000"/>
              </a:lnSpc>
              <a:spcAft>
                <a:spcPct val="0"/>
              </a:spcAft>
            </a:pPr>
            <a:r>
              <a:rPr lang="fr-FR" dirty="0"/>
              <a:t>Jabra Mono </a:t>
            </a:r>
            <a:r>
              <a:rPr lang="fr-FR" dirty="0" err="1"/>
              <a:t>Evolve</a:t>
            </a:r>
            <a:r>
              <a:rPr lang="fr-FR" dirty="0"/>
              <a:t> 2 55 USB A et Bluetooth</a:t>
            </a:r>
            <a:br>
              <a:rPr lang="fr-FR" dirty="0"/>
            </a:br>
            <a:r>
              <a:rPr lang="fr-FR" sz="1400" dirty="0">
                <a:solidFill>
                  <a:srgbClr val="000000"/>
                </a:solidFill>
                <a:latin typeface="Helvetica 75" pitchFamily="34" charset="0"/>
                <a:cs typeface="Arial" charset="0"/>
              </a:rPr>
              <a:t>Je décroche directement sur le casque et avec la perche Micro </a:t>
            </a:r>
            <a:endParaRPr lang="fr-FR" dirty="0"/>
          </a:p>
        </p:txBody>
      </p:sp>
      <p:sp>
        <p:nvSpPr>
          <p:cNvPr id="32" name="Rectangle 31"/>
          <p:cNvSpPr/>
          <p:nvPr/>
        </p:nvSpPr>
        <p:spPr>
          <a:xfrm>
            <a:off x="6584434" y="1146170"/>
            <a:ext cx="2092022" cy="2843411"/>
          </a:xfrm>
          <a:prstGeom prst="rect">
            <a:avLst/>
          </a:prstGeom>
          <a:solidFill>
            <a:srgbClr val="FFFFFF">
              <a:lumMod val="95000"/>
            </a:srgbClr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75"/>
              <a:ea typeface="ＭＳ Ｐゴシック" pitchFamily="34" charset="-128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16332" y="1146170"/>
            <a:ext cx="2091600" cy="3333269"/>
          </a:xfrm>
          <a:prstGeom prst="rect">
            <a:avLst/>
          </a:prstGeom>
          <a:solidFill>
            <a:srgbClr val="4BB4E6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75"/>
              <a:ea typeface="ＭＳ Ｐゴシック" pitchFamily="34" charset="-128"/>
              <a:cs typeface="+mn-c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386400" y="1146171"/>
            <a:ext cx="2110191" cy="3333267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75"/>
              <a:ea typeface="ＭＳ Ｐゴシック" pitchFamily="34" charset="-128"/>
              <a:cs typeface="+mn-cs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492412" y="1158362"/>
            <a:ext cx="2092022" cy="3321076"/>
          </a:xfrm>
          <a:prstGeom prst="rect">
            <a:avLst/>
          </a:prstGeom>
          <a:solidFill>
            <a:srgbClr val="595959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75"/>
              <a:ea typeface="ＭＳ Ｐゴシック" pitchFamily="34" charset="-128"/>
              <a:cs typeface="+mn-cs"/>
            </a:endParaRPr>
          </a:p>
        </p:txBody>
      </p:sp>
      <p:sp>
        <p:nvSpPr>
          <p:cNvPr id="36" name="Espace réservé du contenu 2"/>
          <p:cNvSpPr txBox="1">
            <a:spLocks/>
          </p:cNvSpPr>
          <p:nvPr/>
        </p:nvSpPr>
        <p:spPr bwMode="auto">
          <a:xfrm>
            <a:off x="521360" y="2249875"/>
            <a:ext cx="1681544" cy="1370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73038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rgbClr val="FF6600"/>
              </a:buClr>
              <a:buFont typeface="Wingdings" panose="05000000000000000000" pitchFamily="2" charset="2"/>
              <a:buChar char="§"/>
              <a:defRPr sz="1400" kern="1200" baseline="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1pPr>
            <a:lvl2pPr marL="346075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Font typeface="Helvetica 75 Bold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2pPr>
            <a:lvl3pPr marL="512763" indent="-16668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3pPr>
            <a:lvl4pPr marL="690563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4pPr>
            <a:lvl5pPr marL="858838" indent="-168275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3038" marR="0" lvl="0" indent="-173038" algn="l" defTabSz="51435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55 Roman"/>
                <a:ea typeface="ＭＳ Ｐゴシック" pitchFamily="34" charset="-128"/>
                <a:cs typeface="Helvetica 55 Roman"/>
              </a:rPr>
              <a:t>Traitement numérique du signal pour un son d’une grande clarté</a:t>
            </a:r>
          </a:p>
          <a:p>
            <a:pPr marL="173038" marR="0" lvl="0" indent="-173038" algn="l" defTabSz="51435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55 Roman"/>
                <a:ea typeface="ＭＳ Ｐゴシック" pitchFamily="34" charset="-128"/>
                <a:cs typeface="Helvetica 55 Roman"/>
              </a:rPr>
              <a:t>Voyants d’occupation : j’informe les personnes autour de moi que je suis en communication.</a:t>
            </a:r>
          </a:p>
          <a:p>
            <a:pPr lvl="0">
              <a:lnSpc>
                <a:spcPct val="110000"/>
              </a:lnSpc>
              <a:buClrTx/>
            </a:pPr>
            <a:r>
              <a:rPr lang="fr-FR" sz="1050" dirty="0">
                <a:latin typeface="Helvetica 55 Roman"/>
                <a:cs typeface="Helvetica 55 Roman"/>
              </a:rPr>
              <a:t> Bruits alentour réduits grâce à l’ANC.</a:t>
            </a:r>
          </a:p>
          <a:p>
            <a:pPr lvl="0">
              <a:lnSpc>
                <a:spcPct val="110000"/>
              </a:lnSpc>
              <a:buClrTx/>
            </a:pP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Helvetica 55 Roman"/>
                <a:ea typeface="ＭＳ Ｐゴシック" pitchFamily="34" charset="-128"/>
                <a:cs typeface="Helvetica 55 Roman"/>
              </a:rPr>
              <a:t>Sidetone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 55 Roman"/>
                <a:ea typeface="ＭＳ Ｐゴシック" pitchFamily="34" charset="-128"/>
                <a:cs typeface="Helvetica 55 Roman"/>
              </a:rPr>
              <a:t> : amplification voix.</a:t>
            </a:r>
          </a:p>
          <a:p>
            <a:pPr marL="173038" marR="0" lvl="0" indent="-173038" algn="l" defTabSz="51435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55 Roman"/>
              <a:ea typeface="ＭＳ Ｐゴシック" pitchFamily="34" charset="-128"/>
              <a:cs typeface="Helvetica 55 Roman"/>
            </a:endParaRPr>
          </a:p>
        </p:txBody>
      </p:sp>
      <p:sp>
        <p:nvSpPr>
          <p:cNvPr id="37" name="Espace réservé du contenu 2"/>
          <p:cNvSpPr txBox="1">
            <a:spLocks/>
          </p:cNvSpPr>
          <p:nvPr/>
        </p:nvSpPr>
        <p:spPr bwMode="auto">
          <a:xfrm>
            <a:off x="2651546" y="2245856"/>
            <a:ext cx="1776438" cy="1396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73038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rgbClr val="FF6600"/>
              </a:buClr>
              <a:buFont typeface="Wingdings" panose="05000000000000000000" pitchFamily="2" charset="2"/>
              <a:buChar char="§"/>
              <a:defRPr sz="1400" kern="1200" baseline="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1pPr>
            <a:lvl2pPr marL="346075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Font typeface="Helvetica 75 Bold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2pPr>
            <a:lvl3pPr marL="512763" indent="-16668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3pPr>
            <a:lvl4pPr marL="690563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4pPr>
            <a:lvl5pPr marL="858838" indent="-168275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3038" marR="0" lvl="0" indent="-173038" algn="l" defTabSz="51435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55 Roman"/>
                <a:ea typeface="ＭＳ Ｐゴシック" pitchFamily="34" charset="-128"/>
                <a:cs typeface="Helvetica 55 Roman"/>
              </a:rPr>
              <a:t>Jusqu’à 30m de portée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55 Roman"/>
                <a:ea typeface="ＭＳ Ｐゴシック" pitchFamily="34" charset="-128"/>
                <a:cs typeface="Helvetica 55 Roman"/>
              </a:rPr>
              <a:t>(donnée constructeur)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55 Roman"/>
              <a:ea typeface="ＭＳ Ｐゴシック" pitchFamily="34" charset="-128"/>
              <a:cs typeface="Helvetica 55 Roman"/>
            </a:endParaRPr>
          </a:p>
          <a:p>
            <a:pPr marL="173038" marR="0" lvl="0" indent="-173038" algn="l" defTabSz="51435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55 Roman"/>
                <a:ea typeface="ＭＳ Ｐゴシック" pitchFamily="34" charset="-128"/>
                <a:cs typeface="Helvetica 55 Roman"/>
              </a:rPr>
              <a:t>Jusqu’à 18h d'autonomie en conversation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55 Roman"/>
                <a:ea typeface="ＭＳ Ｐゴシック" pitchFamily="34" charset="-128"/>
                <a:cs typeface="Helvetica 55 Roman"/>
              </a:rPr>
              <a:t>(donnée constructeur)</a:t>
            </a:r>
          </a:p>
          <a:p>
            <a:pPr marL="173038" marR="0" lvl="0" indent="-173038" algn="l" defTabSz="51435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900" dirty="0">
                <a:solidFill>
                  <a:srgbClr val="FFFFFF"/>
                </a:solidFill>
                <a:latin typeface="Helvetica 55 Roman"/>
                <a:cs typeface="Helvetica 55 Roman"/>
              </a:rPr>
              <a:t>30 minutes de recharge pour 9h d’autonomie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55 Roman"/>
              <a:ea typeface="ＭＳ Ｐゴシック" pitchFamily="34" charset="-128"/>
              <a:cs typeface="Helvetica 55 Roman"/>
            </a:endParaRPr>
          </a:p>
          <a:p>
            <a:pPr>
              <a:lnSpc>
                <a:spcPct val="110000"/>
              </a:lnSpc>
              <a:buClrTx/>
            </a:pPr>
            <a:r>
              <a:rPr lang="fr-FR" sz="900" dirty="0">
                <a:solidFill>
                  <a:srgbClr val="FFFFFF"/>
                </a:solidFill>
                <a:latin typeface="Helvetica 55 Roman"/>
              </a:rPr>
              <a:t>Appairage à 2 appareils simultanément (portable et téléphone fixe, et/ou ordinateur)</a:t>
            </a:r>
          </a:p>
          <a:p>
            <a:pPr marL="173038" marR="0" lvl="0" indent="-173038" algn="l" defTabSz="51435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55 Roman"/>
              <a:ea typeface="ＭＳ Ｐゴシック" pitchFamily="34" charset="-128"/>
              <a:cs typeface="Helvetica 55 Roman"/>
            </a:endParaRPr>
          </a:p>
        </p:txBody>
      </p:sp>
      <p:sp>
        <p:nvSpPr>
          <p:cNvPr id="38" name="Espace réservé du contenu 2"/>
          <p:cNvSpPr txBox="1">
            <a:spLocks/>
          </p:cNvSpPr>
          <p:nvPr/>
        </p:nvSpPr>
        <p:spPr bwMode="auto">
          <a:xfrm>
            <a:off x="4866888" y="1926407"/>
            <a:ext cx="1854274" cy="28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73038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rgbClr val="FF6600"/>
              </a:buClr>
              <a:buFont typeface="Wingdings" panose="05000000000000000000" pitchFamily="2" charset="2"/>
              <a:buChar char="§"/>
              <a:defRPr sz="1400" kern="1200" baseline="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1pPr>
            <a:lvl2pPr marL="346075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Font typeface="Helvetica 75 Bold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2pPr>
            <a:lvl3pPr marL="512763" indent="-16668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3pPr>
            <a:lvl4pPr marL="690563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4pPr>
            <a:lvl5pPr marL="858838" indent="-168275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51435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Clr>
                <a:srgbClr val="FF66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75 Bold" panose="020B0804020202020204" pitchFamily="34" charset="0"/>
                <a:ea typeface="ＭＳ Ｐゴシック" pitchFamily="34" charset="-128"/>
                <a:cs typeface="Helvetica 75 Bold"/>
              </a:rPr>
              <a:t>Applications</a:t>
            </a:r>
          </a:p>
        </p:txBody>
      </p:sp>
      <p:sp>
        <p:nvSpPr>
          <p:cNvPr id="39" name="Espace réservé du contenu 2"/>
          <p:cNvSpPr txBox="1">
            <a:spLocks/>
          </p:cNvSpPr>
          <p:nvPr/>
        </p:nvSpPr>
        <p:spPr bwMode="auto">
          <a:xfrm>
            <a:off x="4688951" y="2402800"/>
            <a:ext cx="1714044" cy="1082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73038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rgbClr val="FF6600"/>
              </a:buClr>
              <a:buFont typeface="Wingdings" panose="05000000000000000000" pitchFamily="2" charset="2"/>
              <a:buChar char="§"/>
              <a:defRPr sz="1400" kern="1200" baseline="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1pPr>
            <a:lvl2pPr marL="346075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Font typeface="Helvetica 75 Bold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2pPr>
            <a:lvl3pPr marL="512763" indent="-16668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3pPr>
            <a:lvl4pPr marL="690563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4pPr>
            <a:lvl5pPr marL="858838" indent="-168275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3038" marR="0" lvl="0" indent="-173038" algn="l" defTabSz="51435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55 Roman"/>
                <a:ea typeface="ＭＳ Ｐゴシック" pitchFamily="34" charset="-128"/>
                <a:cs typeface="Helvetica 55 Roman"/>
              </a:rPr>
              <a:t>Jabra Sound + sur Smartphone : mise à jour, et configuration casque</a:t>
            </a:r>
          </a:p>
          <a:p>
            <a:pPr marL="173038" marR="0" lvl="0" indent="-173038" algn="l" defTabSz="51435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1050" dirty="0">
                <a:solidFill>
                  <a:srgbClr val="FFFFFF"/>
                </a:solidFill>
                <a:latin typeface="Helvetica 55 Roman"/>
                <a:cs typeface="Helvetica 55 Roman"/>
              </a:rPr>
              <a:t>Jabra Direct sur ordinateur</a:t>
            </a:r>
          </a:p>
          <a:p>
            <a:pPr marL="173038" marR="0" lvl="0" indent="-173038" algn="l" defTabSz="51435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Helvetica 55 Roman"/>
                <a:ea typeface="ＭＳ Ｐゴシック" pitchFamily="34" charset="-128"/>
                <a:cs typeface="Helvetica 55 Roman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Compatible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55 Roman"/>
                <a:ea typeface="ＭＳ Ｐゴシック" pitchFamily="34" charset="-128"/>
                <a:cs typeface="Helvetica 55 Roman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Helvetica 55 Roman"/>
                <a:ea typeface="ＭＳ Ｐゴシック" pitchFamily="34" charset="-128"/>
                <a:cs typeface="Helvetica 55 Roman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Webex</a:t>
            </a: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srgbClr val="F2F2F2"/>
              </a:solidFill>
              <a:effectLst/>
              <a:uLnTx/>
              <a:uFillTx/>
              <a:latin typeface="Helvetica 55 Roman"/>
              <a:ea typeface="ＭＳ Ｐゴシック" pitchFamily="34" charset="-128"/>
              <a:cs typeface="Helvetica 55 Roman"/>
            </a:endParaRPr>
          </a:p>
          <a:p>
            <a:pPr>
              <a:lnSpc>
                <a:spcPct val="110000"/>
              </a:lnSpc>
              <a:buClrTx/>
            </a:pPr>
            <a:r>
              <a:rPr lang="fr-FR" sz="1050" dirty="0">
                <a:solidFill>
                  <a:srgbClr val="FFFFFF"/>
                </a:solidFill>
                <a:latin typeface="Helvetica 55 Roman"/>
                <a:cs typeface="Helvetica 55 Roman"/>
              </a:rPr>
              <a:t>Certifié UC (Teams)</a:t>
            </a:r>
          </a:p>
          <a:p>
            <a:pPr marL="0" marR="0" lvl="0" indent="0" algn="l" defTabSz="51435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None/>
              <a:tabLst/>
              <a:defRPr/>
            </a:pPr>
            <a:endParaRPr lang="fr-FR" sz="1050" dirty="0">
              <a:solidFill>
                <a:srgbClr val="F2F2F2"/>
              </a:solidFill>
              <a:latin typeface="Helvetica 55 Roman"/>
              <a:cs typeface="Helvetica 55 Roman"/>
            </a:endParaRPr>
          </a:p>
          <a:p>
            <a:pPr marL="0" marR="0" lvl="0" indent="0" algn="l" defTabSz="51435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None/>
              <a:tabLst/>
              <a:defRPr/>
            </a:pP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srgbClr val="F2F2F2"/>
              </a:solidFill>
              <a:effectLst/>
              <a:uLnTx/>
              <a:uFillTx/>
              <a:latin typeface="Helvetica 55 Roman"/>
              <a:ea typeface="ＭＳ Ｐゴシック" pitchFamily="34" charset="-128"/>
              <a:cs typeface="Helvetica 55 Roman"/>
            </a:endParaRPr>
          </a:p>
        </p:txBody>
      </p:sp>
      <p:pic>
        <p:nvPicPr>
          <p:cNvPr id="40" name="Picture 3" descr="\\shp.itn.ftgroup\DavWWWRoot\sites\offresvoixpme\Orange brand templates\Icônes\Noir (couleur d'origine)\call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688" y="1214807"/>
            <a:ext cx="648000" cy="6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40"/>
          <p:cNvSpPr txBox="1"/>
          <p:nvPr/>
        </p:nvSpPr>
        <p:spPr>
          <a:xfrm>
            <a:off x="463497" y="1901661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712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75 Bold" panose="020B0804020202020204" pitchFamily="34" charset="0"/>
                <a:ea typeface="ＭＳ Ｐゴシック" pitchFamily="34" charset="-128"/>
                <a:cs typeface="Arial" charset="0"/>
              </a:rPr>
              <a:t>Je téléphone</a:t>
            </a:r>
          </a:p>
        </p:txBody>
      </p:sp>
      <p:sp>
        <p:nvSpPr>
          <p:cNvPr id="42" name="ZoneTexte 41"/>
          <p:cNvSpPr txBox="1"/>
          <p:nvPr/>
        </p:nvSpPr>
        <p:spPr>
          <a:xfrm>
            <a:off x="2606515" y="1891476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712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75 Bold" panose="020B0804020202020204" pitchFamily="34" charset="0"/>
                <a:ea typeface="ＭＳ Ｐゴシック" pitchFamily="34" charset="-128"/>
                <a:cs typeface="Arial" charset="0"/>
              </a:rPr>
              <a:t>Je me déplace </a:t>
            </a:r>
          </a:p>
        </p:txBody>
      </p:sp>
      <p:pic>
        <p:nvPicPr>
          <p:cNvPr id="43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4769" y="1214807"/>
            <a:ext cx="648000" cy="6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4" name="Image 1126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4630514"/>
            <a:ext cx="317500" cy="317500"/>
          </a:xfrm>
          <a:prstGeom prst="rect">
            <a:avLst/>
          </a:prstGeom>
        </p:spPr>
      </p:pic>
      <p:sp>
        <p:nvSpPr>
          <p:cNvPr id="11265" name="ZoneTexte 11264"/>
          <p:cNvSpPr txBox="1"/>
          <p:nvPr/>
        </p:nvSpPr>
        <p:spPr>
          <a:xfrm>
            <a:off x="4492412" y="4660562"/>
            <a:ext cx="45440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800" dirty="0">
                <a:hlinkClick r:id="rId10"/>
              </a:rPr>
              <a:t>Jabra Evolve2 55 | Présentation</a:t>
            </a: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75" pitchFamily="34" charset="0"/>
              <a:ea typeface="ＭＳ Ｐゴシック" pitchFamily="34" charset="-128"/>
              <a:cs typeface="+mn-cs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6576892" y="3867894"/>
            <a:ext cx="2092022" cy="584775"/>
          </a:xfrm>
          <a:prstGeom prst="rect">
            <a:avLst/>
          </a:prstGeom>
          <a:solidFill>
            <a:schemeClr val="tx1"/>
          </a:solidFill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ＭＳ Ｐゴシック" pitchFamily="34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75 Bold" panose="020B0804020202020204" pitchFamily="34" charset="0"/>
                <a:ea typeface="ＭＳ Ｐゴシック" pitchFamily="34" charset="-128"/>
                <a:cs typeface="+mn-cs"/>
              </a:rPr>
              <a:t>Libellé et notice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Helvetica 75 Bold" panose="020B0804020202020204" pitchFamily="34" charset="0"/>
                <a:ea typeface="ＭＳ Ｐゴシック" pitchFamily="34" charset="-128"/>
                <a:cs typeface="+mn-cs"/>
              </a:rPr>
              <a:t>: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Helvetica 75 Bold" panose="020B0804020202020204" pitchFamily="34" charset="0"/>
                <a:ea typeface="ＭＳ Ｐゴシック" pitchFamily="34" charset="-128"/>
                <a:cs typeface="+mn-cs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Jabra Mono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Helvetica 75 Bold" panose="020B0804020202020204" pitchFamily="34" charset="0"/>
                <a:ea typeface="ＭＳ Ｐゴシック" pitchFamily="34" charset="-128"/>
                <a:cs typeface="+mn-cs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Evolve 2 55 UC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F2F2F2"/>
              </a:solidFill>
              <a:effectLst/>
              <a:uLnTx/>
              <a:uFillTx/>
              <a:latin typeface="Helvetica 75 Bold" panose="020B0804020202020204" pitchFamily="34" charset="0"/>
              <a:ea typeface="ＭＳ Ｐゴシック" pitchFamily="34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ＭＳ Ｐゴシック" pitchFamily="34" charset="-128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E4C4DE7-E526-E101-3FE1-3C9281AFEF35}"/>
              </a:ext>
            </a:extLst>
          </p:cNvPr>
          <p:cNvSpPr txBox="1"/>
          <p:nvPr/>
        </p:nvSpPr>
        <p:spPr>
          <a:xfrm>
            <a:off x="6660232" y="356788"/>
            <a:ext cx="2286829" cy="738664"/>
          </a:xfrm>
          <a:prstGeom prst="rect">
            <a:avLst/>
          </a:prstGeom>
          <a:solidFill>
            <a:schemeClr val="tx1"/>
          </a:solidFill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ＭＳ Ｐゴシック" pitchFamily="34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75 Bold" panose="020B0804020202020204" pitchFamily="34" charset="0"/>
                <a:ea typeface="ＭＳ Ｐゴシック" pitchFamily="34" charset="-128"/>
                <a:cs typeface="+mn-cs"/>
              </a:rPr>
              <a:t>Fournis : </a:t>
            </a:r>
            <a:r>
              <a:rPr kumimoji="0" lang="fr-FR" sz="1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75 Bold" panose="020B0804020202020204" pitchFamily="34" charset="0"/>
                <a:ea typeface="ＭＳ Ｐゴシック" pitchFamily="34" charset="-128"/>
                <a:cs typeface="+mn-cs"/>
              </a:rPr>
              <a:t>Dongle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75 Bold" panose="020B0804020202020204" pitchFamily="34" charset="0"/>
                <a:ea typeface="ＭＳ Ｐゴシック" pitchFamily="34" charset="-128"/>
                <a:cs typeface="+mn-cs"/>
              </a:rPr>
              <a:t> USB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000" kern="0" dirty="0">
                <a:solidFill>
                  <a:srgbClr val="FFFFFF"/>
                </a:solidFill>
                <a:latin typeface="Helvetica 75 Bold" panose="020B0804020202020204" pitchFamily="34" charset="0"/>
              </a:rPr>
              <a:t>Cable de recharge USB-C / USB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75 Bold" panose="020B0804020202020204" pitchFamily="34" charset="0"/>
                <a:ea typeface="ＭＳ Ｐゴシック" pitchFamily="34" charset="-128"/>
                <a:cs typeface="+mn-cs"/>
              </a:rPr>
              <a:t>Housse de rangement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ＭＳ Ｐゴシック" pitchFamily="34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ＭＳ Ｐゴシック" pitchFamily="34" charset="-128"/>
              <a:cs typeface="+mn-cs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8519390E-0D03-84A2-3199-3E291360E55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16370" y="1639592"/>
            <a:ext cx="1661311" cy="1838956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EA1E232E-8CD2-F656-F16F-E27043365C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9109147"/>
              </p:ext>
            </p:extLst>
          </p:nvPr>
        </p:nvGraphicFramePr>
        <p:xfrm>
          <a:off x="0" y="-22114"/>
          <a:ext cx="9140820" cy="262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8424">
                  <a:extLst>
                    <a:ext uri="{9D8B030D-6E8A-4147-A177-3AD203B41FA5}">
                      <a16:colId xmlns:a16="http://schemas.microsoft.com/office/drawing/2014/main" val="830439463"/>
                    </a:ext>
                  </a:extLst>
                </a:gridCol>
                <a:gridCol w="6690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1962">
                  <a:extLst>
                    <a:ext uri="{9D8B030D-6E8A-4147-A177-3AD203B41FA5}">
                      <a16:colId xmlns:a16="http://schemas.microsoft.com/office/drawing/2014/main" val="3380032740"/>
                    </a:ext>
                  </a:extLst>
                </a:gridCol>
                <a:gridCol w="8519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6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8568">
                  <a:extLst>
                    <a:ext uri="{9D8B030D-6E8A-4147-A177-3AD203B41FA5}">
                      <a16:colId xmlns:a16="http://schemas.microsoft.com/office/drawing/2014/main" val="1533293360"/>
                    </a:ext>
                  </a:extLst>
                </a:gridCol>
                <a:gridCol w="6553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6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19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909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7159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62071"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bg1"/>
                          </a:solidFill>
                        </a:rPr>
                        <a:t>M7S &amp; M8</a:t>
                      </a: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bg1"/>
                          </a:solidFill>
                        </a:rPr>
                        <a:t>6867i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</a:rPr>
                        <a:t>6755i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</a:rPr>
                        <a:t>S850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514350" rtl="0" eaLnBrk="1" latinLnBrk="0" hangingPunct="1"/>
                      <a:r>
                        <a:rPr lang="fr-F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TGP600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514350" rtl="0" eaLnBrk="1" latinLnBrk="0" hangingPunct="1"/>
                      <a:r>
                        <a:rPr lang="fr-F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W76P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Mobile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Sans fil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Monaural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Annul.  bruit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5298401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61910495-D045-7083-2D9C-3D15202EE0F6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4214686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3" imgW="395" imgH="394" progId="TCLayout.ActiveDocument.1">
                  <p:embed/>
                </p:oleObj>
              </mc:Choice>
              <mc:Fallback>
                <p:oleObj name="Diapositive think-cell" r:id="rId3" imgW="395" imgH="394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1910495-D045-7083-2D9C-3D15202EE0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39725" y="419974"/>
            <a:ext cx="8470900" cy="623888"/>
          </a:xfrm>
        </p:spPr>
        <p:txBody>
          <a:bodyPr vert="horz"/>
          <a:lstStyle/>
          <a:p>
            <a:pPr lvl="0" defTabSz="712788">
              <a:lnSpc>
                <a:spcPct val="100000"/>
              </a:lnSpc>
              <a:spcAft>
                <a:spcPct val="0"/>
              </a:spcAft>
            </a:pPr>
            <a:r>
              <a:rPr lang="en-US" dirty="0"/>
              <a:t>Pieuvre Jabra Speak </a:t>
            </a:r>
            <a:r>
              <a:rPr lang="fr-FR" dirty="0"/>
              <a:t>2 </a:t>
            </a:r>
            <a:r>
              <a:rPr lang="en-US" dirty="0"/>
              <a:t>Bluetooth et USB A et C</a:t>
            </a:r>
            <a:br>
              <a:rPr lang="en-US" dirty="0"/>
            </a:br>
            <a:r>
              <a:rPr lang="fr-FR" sz="1400" dirty="0">
                <a:solidFill>
                  <a:srgbClr val="000000"/>
                </a:solidFill>
                <a:latin typeface="Helvetica 75" pitchFamily="34" charset="0"/>
                <a:cs typeface="Arial" charset="0"/>
              </a:rPr>
              <a:t>Je suis libre d’organiser mes conférences où je veux</a:t>
            </a:r>
            <a:br>
              <a:rPr lang="fr-FR" sz="1400" dirty="0">
                <a:solidFill>
                  <a:srgbClr val="000000"/>
                </a:solidFill>
                <a:latin typeface="Helvetica 75" pitchFamily="34" charset="0"/>
                <a:cs typeface="Arial" charset="0"/>
              </a:rPr>
            </a:br>
            <a:br>
              <a:rPr lang="fr-FR" dirty="0"/>
            </a:br>
            <a:endParaRPr lang="fr-FR" dirty="0"/>
          </a:p>
        </p:txBody>
      </p:sp>
      <p:sp>
        <p:nvSpPr>
          <p:cNvPr id="32" name="Rectangle 31"/>
          <p:cNvSpPr/>
          <p:nvPr/>
        </p:nvSpPr>
        <p:spPr>
          <a:xfrm>
            <a:off x="6601399" y="1358200"/>
            <a:ext cx="2092022" cy="2515080"/>
          </a:xfrm>
          <a:prstGeom prst="rect">
            <a:avLst/>
          </a:prstGeom>
          <a:solidFill>
            <a:srgbClr val="FFFFFF">
              <a:lumMod val="95000"/>
            </a:srgbClr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75"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10115" y="1165092"/>
            <a:ext cx="2091600" cy="3261154"/>
          </a:xfrm>
          <a:prstGeom prst="rect">
            <a:avLst/>
          </a:prstGeom>
          <a:solidFill>
            <a:srgbClr val="FFDC00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75"/>
              <a:ea typeface="+mn-ea"/>
              <a:cs typeface="+mn-c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386400" y="1165092"/>
            <a:ext cx="2110191" cy="3261154"/>
          </a:xfrm>
          <a:prstGeom prst="rect">
            <a:avLst/>
          </a:prstGeom>
          <a:solidFill>
            <a:srgbClr val="4BB4E6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75"/>
              <a:ea typeface="+mn-ea"/>
              <a:cs typeface="+mn-cs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467412" y="1162622"/>
            <a:ext cx="2092022" cy="3263624"/>
          </a:xfrm>
          <a:prstGeom prst="rect">
            <a:avLst/>
          </a:prstGeom>
          <a:solidFill>
            <a:srgbClr val="595959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75"/>
              <a:ea typeface="+mn-ea"/>
              <a:cs typeface="+mn-cs"/>
            </a:endParaRPr>
          </a:p>
        </p:txBody>
      </p:sp>
      <p:sp>
        <p:nvSpPr>
          <p:cNvPr id="36" name="Espace réservé du contenu 2"/>
          <p:cNvSpPr txBox="1">
            <a:spLocks/>
          </p:cNvSpPr>
          <p:nvPr/>
        </p:nvSpPr>
        <p:spPr bwMode="auto">
          <a:xfrm>
            <a:off x="487257" y="2165837"/>
            <a:ext cx="1681544" cy="85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73038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rgbClr val="FF6600"/>
              </a:buClr>
              <a:buFont typeface="Wingdings" panose="05000000000000000000" pitchFamily="2" charset="2"/>
              <a:buChar char="§"/>
              <a:defRPr sz="1400" kern="1200" baseline="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1pPr>
            <a:lvl2pPr marL="346075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Font typeface="Helvetica 75 Bold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2pPr>
            <a:lvl3pPr marL="512763" indent="-16668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3pPr>
            <a:lvl4pPr marL="690563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4pPr>
            <a:lvl5pPr marL="858838" indent="-168275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buClrTx/>
            </a:pPr>
            <a:r>
              <a:rPr lang="fr-FR" sz="1050" dirty="0">
                <a:solidFill>
                  <a:srgbClr val="000000"/>
                </a:solidFill>
                <a:latin typeface="Helvetica 55 Roman"/>
                <a:cs typeface="Helvetica 55 Roman"/>
              </a:rPr>
              <a:t>Qualité sonore haute définition pour l’émission et la réception des appels</a:t>
            </a:r>
          </a:p>
          <a:p>
            <a:pPr>
              <a:lnSpc>
                <a:spcPct val="110000"/>
              </a:lnSpc>
              <a:buClrTx/>
            </a:pPr>
            <a:r>
              <a:rPr lang="fr-FR" sz="1050" dirty="0">
                <a:solidFill>
                  <a:srgbClr val="000000"/>
                </a:solidFill>
                <a:latin typeface="Helvetica 55 Roman"/>
                <a:cs typeface="Helvetica 55 Roman"/>
              </a:rPr>
              <a:t>4 Micros  360°: réduction de bruits°</a:t>
            </a:r>
          </a:p>
          <a:p>
            <a:pPr>
              <a:lnSpc>
                <a:spcPct val="110000"/>
              </a:lnSpc>
              <a:buClrTx/>
            </a:pPr>
            <a:r>
              <a:rPr lang="fr-FR" sz="1050" dirty="0">
                <a:solidFill>
                  <a:srgbClr val="000000"/>
                </a:solidFill>
                <a:latin typeface="Helvetica 55 Roman"/>
              </a:rPr>
              <a:t>Normalisation du niveau de la voix</a:t>
            </a:r>
          </a:p>
          <a:p>
            <a:pPr>
              <a:lnSpc>
                <a:spcPct val="110000"/>
              </a:lnSpc>
              <a:buClrTx/>
            </a:pPr>
            <a:r>
              <a:rPr lang="fr-FR" sz="1050" dirty="0">
                <a:solidFill>
                  <a:srgbClr val="000000"/>
                </a:solidFill>
                <a:latin typeface="Helvetica 55 Roman"/>
                <a:cs typeface="Helvetica 55 Roman"/>
                <a:hlinkClick r:id="rId5"/>
              </a:rPr>
              <a:t>Compatibilité </a:t>
            </a:r>
            <a:r>
              <a:rPr lang="fr-FR" sz="1050" dirty="0" err="1">
                <a:solidFill>
                  <a:srgbClr val="000000"/>
                </a:solidFill>
                <a:latin typeface="Helvetica 55 Roman"/>
                <a:cs typeface="Helvetica 55 Roman"/>
                <a:hlinkClick r:id="rId5"/>
              </a:rPr>
              <a:t>Webex</a:t>
            </a:r>
            <a:endParaRPr lang="fr-FR" sz="1050" dirty="0">
              <a:solidFill>
                <a:srgbClr val="000000"/>
              </a:solidFill>
              <a:latin typeface="Helvetica 55 Roman"/>
              <a:cs typeface="Helvetica 55 Roman"/>
            </a:endParaRPr>
          </a:p>
          <a:p>
            <a:pPr>
              <a:lnSpc>
                <a:spcPct val="110000"/>
              </a:lnSpc>
              <a:buClrTx/>
            </a:pPr>
            <a:r>
              <a:rPr lang="fr-FR" sz="1050" dirty="0">
                <a:solidFill>
                  <a:srgbClr val="000000"/>
                </a:solidFill>
                <a:latin typeface="Helvetica 55 Roman"/>
                <a:cs typeface="Helvetica 55 Roman"/>
              </a:rPr>
              <a:t>Compatibilité Teams</a:t>
            </a:r>
          </a:p>
          <a:p>
            <a:pPr>
              <a:lnSpc>
                <a:spcPct val="110000"/>
              </a:lnSpc>
              <a:buClrTx/>
            </a:pPr>
            <a:endParaRPr lang="fr-FR" sz="1050" dirty="0">
              <a:solidFill>
                <a:srgbClr val="000000"/>
              </a:solidFill>
              <a:latin typeface="Helvetica 55 Roman"/>
              <a:cs typeface="Helvetica 55 Roman"/>
            </a:endParaRPr>
          </a:p>
        </p:txBody>
      </p:sp>
      <p:sp>
        <p:nvSpPr>
          <p:cNvPr id="37" name="Espace réservé du contenu 2"/>
          <p:cNvSpPr txBox="1">
            <a:spLocks/>
          </p:cNvSpPr>
          <p:nvPr/>
        </p:nvSpPr>
        <p:spPr bwMode="auto">
          <a:xfrm>
            <a:off x="2562890" y="2123078"/>
            <a:ext cx="1675089" cy="1396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73038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rgbClr val="FF6600"/>
              </a:buClr>
              <a:buFont typeface="Wingdings" panose="05000000000000000000" pitchFamily="2" charset="2"/>
              <a:buChar char="§"/>
              <a:defRPr sz="1400" kern="1200" baseline="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1pPr>
            <a:lvl2pPr marL="346075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Font typeface="Helvetica 75 Bold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2pPr>
            <a:lvl3pPr marL="512763" indent="-16668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3pPr>
            <a:lvl4pPr marL="690563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4pPr>
            <a:lvl5pPr marL="858838" indent="-168275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buClrTx/>
            </a:pPr>
            <a:r>
              <a:rPr lang="fr-FR" sz="1050" dirty="0">
                <a:solidFill>
                  <a:srgbClr val="000000"/>
                </a:solidFill>
                <a:latin typeface="Helvetica 55 Roman"/>
                <a:cs typeface="Helvetica 55 Roman"/>
              </a:rPr>
              <a:t>Jusqu’à 30m de portée Bluetooth, appairage avec 2 périphériques simultanés</a:t>
            </a:r>
          </a:p>
          <a:p>
            <a:pPr>
              <a:lnSpc>
                <a:spcPct val="110000"/>
              </a:lnSpc>
              <a:buClrTx/>
            </a:pPr>
            <a:r>
              <a:rPr lang="fr-FR" sz="1050" dirty="0">
                <a:solidFill>
                  <a:srgbClr val="000000"/>
                </a:solidFill>
                <a:latin typeface="Helvetica 55 Roman"/>
                <a:cs typeface="Helvetica 55 Roman"/>
              </a:rPr>
              <a:t>Idéal pour petites salles de réunion/bureau</a:t>
            </a:r>
          </a:p>
          <a:p>
            <a:pPr>
              <a:lnSpc>
                <a:spcPct val="110000"/>
              </a:lnSpc>
              <a:buClrTx/>
            </a:pPr>
            <a:r>
              <a:rPr lang="fr-FR" sz="1050" dirty="0">
                <a:solidFill>
                  <a:srgbClr val="000000"/>
                </a:solidFill>
                <a:latin typeface="Helvetica 55 Roman"/>
                <a:cs typeface="Helvetica 55 Roman"/>
              </a:rPr>
              <a:t>Petit format pour faciliter le transport</a:t>
            </a:r>
          </a:p>
          <a:p>
            <a:pPr>
              <a:lnSpc>
                <a:spcPct val="110000"/>
              </a:lnSpc>
              <a:buClrTx/>
            </a:pPr>
            <a:r>
              <a:rPr lang="fr-FR" sz="1050" dirty="0">
                <a:solidFill>
                  <a:srgbClr val="000000"/>
                </a:solidFill>
                <a:latin typeface="Helvetica 55 Roman"/>
                <a:cs typeface="Helvetica 55 Roman"/>
              </a:rPr>
              <a:t>12h d'autonomie en conversation </a:t>
            </a:r>
            <a:r>
              <a:rPr lang="fr-FR" sz="800" dirty="0">
                <a:solidFill>
                  <a:srgbClr val="000000"/>
                </a:solidFill>
                <a:latin typeface="Helvetica 55 Roman"/>
                <a:cs typeface="Helvetica 55 Roman"/>
              </a:rPr>
              <a:t>(donnée constructeur)</a:t>
            </a:r>
            <a:endParaRPr lang="fr-FR" sz="1050" dirty="0">
              <a:solidFill>
                <a:srgbClr val="000000"/>
              </a:solidFill>
              <a:latin typeface="Helvetica 55 Roman"/>
            </a:endParaRPr>
          </a:p>
        </p:txBody>
      </p:sp>
      <p:sp>
        <p:nvSpPr>
          <p:cNvPr id="38" name="Espace réservé du contenu 2"/>
          <p:cNvSpPr txBox="1">
            <a:spLocks/>
          </p:cNvSpPr>
          <p:nvPr/>
        </p:nvSpPr>
        <p:spPr bwMode="auto">
          <a:xfrm>
            <a:off x="4685241" y="1827739"/>
            <a:ext cx="1854274" cy="28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73038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rgbClr val="FF6600"/>
              </a:buClr>
              <a:buFont typeface="Wingdings" panose="05000000000000000000" pitchFamily="2" charset="2"/>
              <a:buChar char="§"/>
              <a:defRPr sz="1400" kern="1200" baseline="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1pPr>
            <a:lvl2pPr marL="346075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Font typeface="Helvetica 75 Bold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2pPr>
            <a:lvl3pPr marL="512763" indent="-16668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3pPr>
            <a:lvl4pPr marL="690563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4pPr>
            <a:lvl5pPr marL="858838" indent="-168275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fr-FR" dirty="0">
                <a:solidFill>
                  <a:srgbClr val="FFFFFF"/>
                </a:solidFill>
                <a:latin typeface="Helvetica 75 Bold"/>
                <a:cs typeface="Helvetica 75 Bold"/>
              </a:rPr>
              <a:t>Je m’isole du bruit</a:t>
            </a:r>
          </a:p>
        </p:txBody>
      </p:sp>
      <p:sp>
        <p:nvSpPr>
          <p:cNvPr id="39" name="Espace réservé du contenu 2"/>
          <p:cNvSpPr txBox="1">
            <a:spLocks/>
          </p:cNvSpPr>
          <p:nvPr/>
        </p:nvSpPr>
        <p:spPr bwMode="auto">
          <a:xfrm>
            <a:off x="4730164" y="2445593"/>
            <a:ext cx="1714044" cy="1082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73038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rgbClr val="FF6600"/>
              </a:buClr>
              <a:buFont typeface="Wingdings" panose="05000000000000000000" pitchFamily="2" charset="2"/>
              <a:buChar char="§"/>
              <a:defRPr sz="1400" kern="1200" baseline="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1pPr>
            <a:lvl2pPr marL="346075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Font typeface="Helvetica 75 Bold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2pPr>
            <a:lvl3pPr marL="512763" indent="-16668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3pPr>
            <a:lvl4pPr marL="690563" indent="-173038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4pPr>
            <a:lvl5pPr marL="858838" indent="-168275" algn="l" defTabSz="51435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 kern="1200">
                <a:solidFill>
                  <a:schemeClr val="tx1"/>
                </a:solidFill>
                <a:latin typeface="Helvetica 75 Bold" panose="020B0804020202020204" pitchFamily="34" charset="0"/>
                <a:ea typeface="ＭＳ Ｐゴシック" pitchFamily="34" charset="-128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buClr>
                <a:srgbClr val="FFFFFF"/>
              </a:buClr>
            </a:pPr>
            <a:r>
              <a:rPr lang="fr-FR" sz="1050" dirty="0">
                <a:solidFill>
                  <a:srgbClr val="FFFFFF"/>
                </a:solidFill>
                <a:latin typeface="Helvetica 55 Roman"/>
                <a:cs typeface="Helvetica 55 Roman"/>
              </a:rPr>
              <a:t>Transformation des appels en conférence téléphonique</a:t>
            </a:r>
          </a:p>
          <a:p>
            <a:pPr>
              <a:lnSpc>
                <a:spcPct val="110000"/>
              </a:lnSpc>
              <a:buClr>
                <a:srgbClr val="FFFFFF"/>
              </a:buClr>
            </a:pPr>
            <a:r>
              <a:rPr lang="fr-FR" sz="1050" dirty="0">
                <a:solidFill>
                  <a:srgbClr val="FFFFFF"/>
                </a:solidFill>
                <a:latin typeface="Helvetica 55 Roman"/>
                <a:cs typeface="Helvetica 55 Roman"/>
              </a:rPr>
              <a:t>Anneau LED avec différents statuts : communication, mute, veille, etc.</a:t>
            </a:r>
          </a:p>
        </p:txBody>
      </p:sp>
      <p:pic>
        <p:nvPicPr>
          <p:cNvPr id="40" name="Picture 3" descr="\\shp.itn.ftgroup\DavWWWRoot\sites\offresvoixpme\Orange brand templates\Icônes\Noir (couleur d'origine)\call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567" y="1182651"/>
            <a:ext cx="618046" cy="618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40"/>
          <p:cNvSpPr txBox="1"/>
          <p:nvPr/>
        </p:nvSpPr>
        <p:spPr>
          <a:xfrm>
            <a:off x="445130" y="1733722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0000"/>
                </a:solidFill>
                <a:latin typeface="Helvetica 75"/>
                <a:cs typeface="Arial" charset="0"/>
              </a:rPr>
              <a:t>Je téléphone</a:t>
            </a:r>
          </a:p>
        </p:txBody>
      </p:sp>
      <p:sp>
        <p:nvSpPr>
          <p:cNvPr id="42" name="ZoneTexte 41"/>
          <p:cNvSpPr txBox="1"/>
          <p:nvPr/>
        </p:nvSpPr>
        <p:spPr>
          <a:xfrm>
            <a:off x="2607482" y="1759237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0000"/>
                </a:solidFill>
                <a:latin typeface="Helvetica 75"/>
                <a:cs typeface="Arial" charset="0"/>
              </a:rPr>
              <a:t>Je me déplace </a:t>
            </a:r>
          </a:p>
        </p:txBody>
      </p:sp>
      <p:pic>
        <p:nvPicPr>
          <p:cNvPr id="43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239611"/>
            <a:ext cx="648000" cy="6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3"/>
          <p:cNvPicPr>
            <a:picLocks noChangeAspect="1" noChangeArrowheads="1"/>
          </p:cNvPicPr>
          <p:nvPr/>
        </p:nvPicPr>
        <p:blipFill>
          <a:blip r:embed="rId8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8378" y="1237173"/>
            <a:ext cx="648000" cy="6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4" name="Image 1126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733" y="4558506"/>
            <a:ext cx="317500" cy="317500"/>
          </a:xfrm>
          <a:prstGeom prst="rect">
            <a:avLst/>
          </a:prstGeom>
        </p:spPr>
      </p:pic>
      <p:sp>
        <p:nvSpPr>
          <p:cNvPr id="11265" name="ZoneTexte 11264"/>
          <p:cNvSpPr txBox="1"/>
          <p:nvPr/>
        </p:nvSpPr>
        <p:spPr>
          <a:xfrm>
            <a:off x="3700323" y="4660562"/>
            <a:ext cx="41840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>
                <a:hlinkClick r:id="rId11"/>
              </a:rPr>
              <a:t>Jabra Speak2 55 | Présentation</a:t>
            </a:r>
            <a:endParaRPr lang="fr-FR" sz="800" dirty="0"/>
          </a:p>
        </p:txBody>
      </p:sp>
      <p:sp>
        <p:nvSpPr>
          <p:cNvPr id="23" name="ZoneTexte 22"/>
          <p:cNvSpPr txBox="1"/>
          <p:nvPr/>
        </p:nvSpPr>
        <p:spPr>
          <a:xfrm>
            <a:off x="6539515" y="4011910"/>
            <a:ext cx="2153907" cy="414336"/>
          </a:xfrm>
          <a:prstGeom prst="rect">
            <a:avLst/>
          </a:prstGeom>
          <a:solidFill>
            <a:schemeClr val="tx1"/>
          </a:solidFill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000" kern="0" dirty="0">
                <a:solidFill>
                  <a:srgbClr val="FFFFFF"/>
                </a:solidFill>
                <a:latin typeface="Helvetica 75 Bold" panose="020B0804020202020204" pitchFamily="34" charset="0"/>
              </a:rPr>
              <a:t>Libellé et notice : </a:t>
            </a:r>
            <a:r>
              <a:rPr lang="en-US" sz="1000" kern="0" dirty="0">
                <a:solidFill>
                  <a:srgbClr val="F2F2F2"/>
                </a:solidFill>
                <a:latin typeface="Helvetica 75 Bold" panose="020B080402020202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PIEUVRE JABRA Speak 2</a:t>
            </a:r>
            <a:endParaRPr lang="fr-FR" sz="1000" kern="0" dirty="0">
              <a:solidFill>
                <a:srgbClr val="F2F2F2"/>
              </a:solidFill>
              <a:latin typeface="Helvetica 75 Bold" panose="020B0804020202020204" pitchFamily="34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B35EDFB-9FA5-EC74-AB18-164C7693BA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7271860"/>
              </p:ext>
            </p:extLst>
          </p:nvPr>
        </p:nvGraphicFramePr>
        <p:xfrm>
          <a:off x="1" y="3077"/>
          <a:ext cx="9143999" cy="22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95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338003274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153329336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40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9959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39355"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bg1"/>
                          </a:solidFill>
                        </a:rPr>
                        <a:t>6867i</a:t>
                      </a: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</a:rPr>
                        <a:t>6755i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bg1"/>
                          </a:solidFill>
                        </a:rPr>
                        <a:t>S850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514350" rtl="0" eaLnBrk="1" latinLnBrk="0" hangingPunct="1"/>
                      <a:r>
                        <a:rPr lang="fr-F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TGP600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514350" rtl="0" eaLnBrk="1" latinLnBrk="0" hangingPunct="1"/>
                      <a:r>
                        <a:rPr lang="fr-F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W76P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Mobile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Sans fil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Pieuvre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kern="1200" dirty="0" err="1">
                          <a:solidFill>
                            <a:srgbClr val="F2F2F2"/>
                          </a:solidFill>
                          <a:latin typeface="+mn-lt"/>
                          <a:ea typeface="+mn-ea"/>
                          <a:cs typeface="+mn-cs"/>
                        </a:rPr>
                        <a:t>Annul</a:t>
                      </a:r>
                      <a:r>
                        <a:rPr lang="fr-FR" sz="900" b="1" kern="1200" dirty="0">
                          <a:solidFill>
                            <a:srgbClr val="F2F2F2"/>
                          </a:solidFill>
                          <a:latin typeface="+mn-lt"/>
                          <a:ea typeface="+mn-ea"/>
                          <a:cs typeface="+mn-cs"/>
                        </a:rPr>
                        <a:t>.  bruit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9518920B-B7DD-D3F2-E0F2-86238A703A2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59434" y="1479401"/>
            <a:ext cx="2133987" cy="121711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A958F25-168B-7432-7350-EFA7F416A2B3}"/>
              </a:ext>
            </a:extLst>
          </p:cNvPr>
          <p:cNvSpPr txBox="1"/>
          <p:nvPr/>
        </p:nvSpPr>
        <p:spPr>
          <a:xfrm>
            <a:off x="6660232" y="509279"/>
            <a:ext cx="2286829" cy="584775"/>
          </a:xfrm>
          <a:prstGeom prst="rect">
            <a:avLst/>
          </a:prstGeom>
          <a:solidFill>
            <a:schemeClr val="tx1"/>
          </a:solidFill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ＭＳ Ｐゴシック" pitchFamily="34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75 Bold" panose="020B0804020202020204" pitchFamily="34" charset="0"/>
                <a:ea typeface="ＭＳ Ｐゴシック" pitchFamily="34" charset="-128"/>
                <a:cs typeface="+mn-cs"/>
              </a:rPr>
              <a:t>Fournis : Housse de transport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000" kern="0" dirty="0">
                <a:solidFill>
                  <a:srgbClr val="FFFFFF"/>
                </a:solidFill>
                <a:latin typeface="Helvetica 75 Bold" panose="020B0804020202020204" pitchFamily="34" charset="0"/>
              </a:rPr>
              <a:t>Adaptateur USB A/USB C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ＭＳ Ｐゴシック" pitchFamily="34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ＭＳ Ｐゴシック" pitchFamily="34" charset="-128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F5A0C8D-55A6-81C5-714B-B514D808E5B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59434" y="2730233"/>
            <a:ext cx="2133987" cy="938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577794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712788">
              <a:lnSpc>
                <a:spcPct val="100000"/>
              </a:lnSpc>
              <a:spcAft>
                <a:spcPct val="0"/>
              </a:spcAft>
            </a:pPr>
            <a:r>
              <a:rPr lang="en-US" dirty="0"/>
              <a:t>Yealink </a:t>
            </a:r>
            <a:r>
              <a:rPr lang="en-US" dirty="0" err="1"/>
              <a:t>répéteur</a:t>
            </a:r>
            <a:r>
              <a:rPr lang="en-US" dirty="0"/>
              <a:t> DECT RT30</a:t>
            </a:r>
            <a:br>
              <a:rPr lang="en-US" dirty="0"/>
            </a:br>
            <a:r>
              <a:rPr lang="fr-FR" sz="1400" dirty="0">
                <a:solidFill>
                  <a:srgbClr val="000000"/>
                </a:solidFill>
                <a:latin typeface="Helvetica 75" pitchFamily="34" charset="0"/>
                <a:cs typeface="Arial" charset="0"/>
              </a:rPr>
              <a:t>Pour étendre la portée de la base </a:t>
            </a:r>
            <a:r>
              <a:rPr lang="fr-FR" sz="1400" dirty="0" err="1">
                <a:solidFill>
                  <a:srgbClr val="000000"/>
                </a:solidFill>
                <a:latin typeface="Helvetica 75" pitchFamily="34" charset="0"/>
                <a:cs typeface="Arial" charset="0"/>
              </a:rPr>
              <a:t>Yealink</a:t>
            </a:r>
            <a:r>
              <a:rPr lang="fr-FR" sz="1400" dirty="0">
                <a:solidFill>
                  <a:srgbClr val="000000"/>
                </a:solidFill>
                <a:latin typeface="Helvetica 75" pitchFamily="34" charset="0"/>
                <a:cs typeface="Arial" charset="0"/>
              </a:rPr>
              <a:t> W76P</a:t>
            </a:r>
            <a:br>
              <a:rPr lang="fr-FR" sz="1400" dirty="0">
                <a:solidFill>
                  <a:srgbClr val="000000"/>
                </a:solidFill>
                <a:latin typeface="Helvetica 75" pitchFamily="34" charset="0"/>
                <a:cs typeface="Arial" charset="0"/>
              </a:rPr>
            </a:br>
            <a:br>
              <a:rPr lang="fr-FR" sz="1400" dirty="0">
                <a:solidFill>
                  <a:srgbClr val="000000"/>
                </a:solidFill>
                <a:latin typeface="Helvetica 75" pitchFamily="34" charset="0"/>
                <a:cs typeface="Arial" charset="0"/>
              </a:rPr>
            </a:br>
            <a:br>
              <a:rPr lang="fr-FR" sz="1400" dirty="0">
                <a:solidFill>
                  <a:srgbClr val="000000"/>
                </a:solidFill>
                <a:latin typeface="Helvetica 75" pitchFamily="34" charset="0"/>
                <a:cs typeface="Arial" charset="0"/>
              </a:rPr>
            </a:br>
            <a:br>
              <a:rPr lang="fr-FR" sz="1400" dirty="0">
                <a:solidFill>
                  <a:srgbClr val="000000"/>
                </a:solidFill>
                <a:latin typeface="Helvetica 75" pitchFamily="34" charset="0"/>
                <a:cs typeface="Arial" charset="0"/>
              </a:rPr>
            </a:br>
            <a:br>
              <a:rPr lang="fr-FR" dirty="0"/>
            </a:b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4139952" y="2012523"/>
            <a:ext cx="4332366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1200" dirty="0">
              <a:solidFill>
                <a:srgbClr val="000000"/>
              </a:solidFill>
              <a:latin typeface="Helvetica Neue"/>
            </a:endParaRPr>
          </a:p>
          <a:p>
            <a:r>
              <a:rPr lang="fr-FR" dirty="0">
                <a:latin typeface="Helvetica Neue"/>
              </a:rPr>
              <a:t>Compatible : base IP DECT </a:t>
            </a:r>
            <a:r>
              <a:rPr lang="fr-FR" dirty="0" err="1">
                <a:latin typeface="Helvetica Neue"/>
              </a:rPr>
              <a:t>Yealink</a:t>
            </a:r>
            <a:r>
              <a:rPr lang="fr-FR" dirty="0">
                <a:latin typeface="Helvetica Neue"/>
              </a:rPr>
              <a:t> W70B et W60B.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Helvetica Neue"/>
              </a:rPr>
              <a:t>Répète le signal radio de la base IP DECT </a:t>
            </a:r>
            <a:r>
              <a:rPr lang="fr-FR" dirty="0" err="1">
                <a:latin typeface="Helvetica Neue"/>
              </a:rPr>
              <a:t>Yealink</a:t>
            </a:r>
            <a:r>
              <a:rPr lang="fr-FR" dirty="0">
                <a:latin typeface="Helvetica Neue"/>
              </a:rPr>
              <a:t> pour étendre la couverture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Helvetica Neue"/>
              </a:rPr>
              <a:t>Jusqu'à 6 répéteurs par base.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Helvetica Neue"/>
              </a:rPr>
              <a:t>Jusqu'à 2 répéteurs peuvent être disposés en cascade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Helvetica Neue"/>
              </a:rPr>
              <a:t>Association automatique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Helvetica Neue"/>
              </a:rPr>
              <a:t>Connexion en étoile*</a:t>
            </a:r>
          </a:p>
          <a:p>
            <a:endParaRPr lang="fr-FR" dirty="0">
              <a:latin typeface="Helvetica Neue"/>
            </a:endParaRPr>
          </a:p>
          <a:p>
            <a:r>
              <a:rPr lang="fr-FR" sz="1100" dirty="0">
                <a:latin typeface="Helvetica Neue"/>
              </a:rPr>
              <a:t>* Tous les équipements doivent être connectés sur la base</a:t>
            </a:r>
          </a:p>
        </p:txBody>
      </p:sp>
      <p:sp>
        <p:nvSpPr>
          <p:cNvPr id="7" name="Rectangle 6"/>
          <p:cNvSpPr/>
          <p:nvPr/>
        </p:nvSpPr>
        <p:spPr>
          <a:xfrm>
            <a:off x="2771800" y="4662708"/>
            <a:ext cx="612068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50" dirty="0">
                <a:latin typeface="Helvetica Neue"/>
              </a:rPr>
              <a:t>https://www.yealink.com/en/product-detail/accessories-rt30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51C30B5-FD54-4D08-9FEC-936125D75D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88" y="1052476"/>
            <a:ext cx="2530052" cy="324949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FCBEAAA-35A7-455D-A8BF-35051ACA5BE6}"/>
              </a:ext>
            </a:extLst>
          </p:cNvPr>
          <p:cNvSpPr/>
          <p:nvPr/>
        </p:nvSpPr>
        <p:spPr>
          <a:xfrm>
            <a:off x="4266941" y="1057846"/>
            <a:ext cx="44644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FF6600"/>
                </a:solidFill>
                <a:latin typeface="Helvetica Neue"/>
              </a:rPr>
              <a:t>/!\ A proposer pour des clients ayant des locaux très grands ou atypiques (hangars, plusieurs étages…), ou n’arrivant déjà pas à couvrir tous leurs locaux avec un DECT sans répéteur. </a:t>
            </a:r>
            <a:endParaRPr lang="fr-FR" dirty="0">
              <a:solidFill>
                <a:srgbClr val="FF6600"/>
              </a:solidFill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2A5B09E-CE74-D102-2914-DB850385B5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5631319"/>
              </p:ext>
            </p:extLst>
          </p:nvPr>
        </p:nvGraphicFramePr>
        <p:xfrm>
          <a:off x="0" y="1750"/>
          <a:ext cx="9143999" cy="22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95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338003274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153329336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40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9959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39355"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</a:rPr>
                        <a:t>6867i</a:t>
                      </a: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</a:rPr>
                        <a:t>6755i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</a:rPr>
                        <a:t>S850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514350" rtl="0" eaLnBrk="1" latinLnBrk="0" hangingPunct="1"/>
                      <a:r>
                        <a:rPr lang="fr-F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TGP600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514350" rtl="0" eaLnBrk="1" latinLnBrk="0" hangingPunct="1"/>
                      <a:r>
                        <a:rPr lang="fr-FR" sz="9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W76P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Mobile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Sans fil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Pieuvre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Annul</a:t>
                      </a:r>
                      <a:r>
                        <a:rPr lang="fr-F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 bruit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3831805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712788">
              <a:lnSpc>
                <a:spcPct val="100000"/>
              </a:lnSpc>
              <a:spcAft>
                <a:spcPct val="0"/>
              </a:spcAft>
            </a:pPr>
            <a:r>
              <a:rPr lang="fr-FR" dirty="0"/>
              <a:t>Répéteur DECT IP Panasonic KX-A406</a:t>
            </a:r>
            <a:br>
              <a:rPr lang="en-US" dirty="0"/>
            </a:br>
            <a:r>
              <a:rPr lang="fr-FR" sz="1400" dirty="0">
                <a:solidFill>
                  <a:srgbClr val="000000"/>
                </a:solidFill>
                <a:latin typeface="Helvetica 75" pitchFamily="34" charset="0"/>
                <a:cs typeface="Arial" charset="0"/>
              </a:rPr>
              <a:t>Pour étendre la portée de la base Panasonic TGP600</a:t>
            </a:r>
            <a:br>
              <a:rPr lang="fr-FR" sz="1400" dirty="0">
                <a:solidFill>
                  <a:srgbClr val="000000"/>
                </a:solidFill>
                <a:latin typeface="Helvetica 75" pitchFamily="34" charset="0"/>
                <a:cs typeface="Arial" charset="0"/>
              </a:rPr>
            </a:br>
            <a:br>
              <a:rPr lang="fr-FR" dirty="0"/>
            </a:b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4121696" y="1440666"/>
            <a:ext cx="44644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FF6600"/>
                </a:solidFill>
                <a:latin typeface="Helvetica Neue"/>
              </a:rPr>
              <a:t>/!\ A proposer pour des clients ayant des locaux très grands ou atypiques (hangars, plusieurs étages…), ou n’arrivant déjà pas à couvrir tous leurs locaux avec un DECT sans répéteur. </a:t>
            </a:r>
            <a:endParaRPr lang="fr-FR" dirty="0">
              <a:solidFill>
                <a:srgbClr val="FF6600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725" y="1096420"/>
            <a:ext cx="3348826" cy="302743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067944" y="2456653"/>
            <a:ext cx="4572000" cy="178510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1200" dirty="0">
              <a:solidFill>
                <a:srgbClr val="000000"/>
              </a:solidFill>
              <a:latin typeface="Helvetica Neue"/>
            </a:endParaRPr>
          </a:p>
          <a:p>
            <a:r>
              <a:rPr lang="fr-FR" dirty="0">
                <a:latin typeface="Helvetica Neue"/>
              </a:rPr>
              <a:t>Compatible : Panasonic DECT IP KX-TGP600 et KX-TPA60 </a:t>
            </a:r>
          </a:p>
          <a:p>
            <a:r>
              <a:rPr lang="fr-FR" dirty="0">
                <a:latin typeface="Wingdings" panose="05000000000000000000" pitchFamily="2" charset="2"/>
              </a:rPr>
              <a:t></a:t>
            </a:r>
            <a:r>
              <a:rPr lang="fr-FR" dirty="0">
                <a:latin typeface="Helvetica Neue"/>
              </a:rPr>
              <a:t>Répète le signal radio de la base DECT IP pour en étendre la couverture </a:t>
            </a:r>
          </a:p>
          <a:p>
            <a:r>
              <a:rPr lang="fr-FR" dirty="0">
                <a:latin typeface="Wingdings" panose="05000000000000000000" pitchFamily="2" charset="2"/>
              </a:rPr>
              <a:t></a:t>
            </a:r>
            <a:r>
              <a:rPr lang="fr-FR" dirty="0">
                <a:latin typeface="Helvetica Neue"/>
              </a:rPr>
              <a:t>Chaque répéteur étend la couverture de 50m intérieur ou 300m espace libre en extérieur </a:t>
            </a:r>
          </a:p>
          <a:p>
            <a:r>
              <a:rPr lang="fr-FR" dirty="0">
                <a:latin typeface="Wingdings" panose="05000000000000000000" pitchFamily="2" charset="2"/>
              </a:rPr>
              <a:t></a:t>
            </a:r>
            <a:r>
              <a:rPr lang="fr-FR" dirty="0">
                <a:latin typeface="Helvetica Neue"/>
              </a:rPr>
              <a:t>3 répéteurs au maximum par installation </a:t>
            </a:r>
          </a:p>
        </p:txBody>
      </p:sp>
      <p:sp>
        <p:nvSpPr>
          <p:cNvPr id="7" name="Rectangle 6"/>
          <p:cNvSpPr/>
          <p:nvPr/>
        </p:nvSpPr>
        <p:spPr>
          <a:xfrm>
            <a:off x="2771800" y="4443958"/>
            <a:ext cx="612068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50" dirty="0">
                <a:latin typeface="Helvetica Neue"/>
              </a:rPr>
              <a:t>http://business.panasonic.fr/solutions-de-communication/produits-et-accessoires/telecoms-professionnelles-pbx-sip/terminaux-sip/systemes-sip-dentreprise/KX-A406#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EC5C91A0-5DC0-680A-AE6F-EC4CF0B53B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87393"/>
              </p:ext>
            </p:extLst>
          </p:nvPr>
        </p:nvGraphicFramePr>
        <p:xfrm>
          <a:off x="-1327" y="0"/>
          <a:ext cx="9143999" cy="22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95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338003274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153329336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40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9959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39355"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</a:rPr>
                        <a:t>6867i</a:t>
                      </a: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</a:rPr>
                        <a:t>6755i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</a:rPr>
                        <a:t>S850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514350" rtl="0" eaLnBrk="1" latinLnBrk="0" hangingPunct="1"/>
                      <a:r>
                        <a:rPr lang="fr-FR" sz="9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TGP600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514350" rtl="0" eaLnBrk="1" latinLnBrk="0" hangingPunct="1"/>
                      <a:r>
                        <a:rPr lang="fr-F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W76P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Mobile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Sans fil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Pieuvre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Annul</a:t>
                      </a:r>
                      <a:r>
                        <a:rPr lang="fr-FR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 bruit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816712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Mitel 67i</a:t>
            </a:r>
            <a:br>
              <a:rPr lang="fr-FR" dirty="0"/>
            </a:br>
            <a:r>
              <a:rPr lang="fr-FR" dirty="0"/>
              <a:t>Brancher un accessoire audio avec une connexion USB ou via </a:t>
            </a:r>
            <a:r>
              <a:rPr lang="fr-FR" dirty="0" err="1"/>
              <a:t>dongle</a:t>
            </a:r>
            <a:r>
              <a:rPr lang="fr-FR" dirty="0"/>
              <a:t> USB/Bluetooth</a:t>
            </a:r>
          </a:p>
        </p:txBody>
      </p:sp>
      <p:grpSp>
        <p:nvGrpSpPr>
          <p:cNvPr id="5" name="Groupe 4"/>
          <p:cNvGrpSpPr/>
          <p:nvPr/>
        </p:nvGrpSpPr>
        <p:grpSpPr>
          <a:xfrm>
            <a:off x="179512" y="1203598"/>
            <a:ext cx="2435870" cy="1353600"/>
            <a:chOff x="375618" y="1868743"/>
            <a:chExt cx="2435870" cy="1353600"/>
          </a:xfrm>
        </p:grpSpPr>
        <p:cxnSp>
          <p:nvCxnSpPr>
            <p:cNvPr id="6" name="Connecteur droit 5"/>
            <p:cNvCxnSpPr/>
            <p:nvPr/>
          </p:nvCxnSpPr>
          <p:spPr>
            <a:xfrm>
              <a:off x="458934" y="1868743"/>
              <a:ext cx="0" cy="135360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Ellipse 6"/>
            <p:cNvSpPr>
              <a:spLocks noChangeAspect="1"/>
            </p:cNvSpPr>
            <p:nvPr/>
          </p:nvSpPr>
          <p:spPr>
            <a:xfrm>
              <a:off x="375618" y="1920310"/>
              <a:ext cx="180000" cy="18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fr-FR" sz="1100" dirty="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523721" y="1868743"/>
              <a:ext cx="2287767" cy="1261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  <a:tabLst>
                  <a:tab pos="5376863" algn="l"/>
                </a:tabLst>
              </a:pPr>
              <a:r>
                <a:rPr lang="fr-FR" altLang="fr-FR" sz="1100" dirty="0">
                  <a:solidFill>
                    <a:schemeClr val="bg2"/>
                  </a:solidFill>
                  <a:latin typeface="Helvetica 55 Roman" panose="020B0604020202020204" pitchFamily="2" charset="0"/>
                </a:rPr>
                <a:t>Brancher l’équipement sur le 67i</a:t>
              </a:r>
            </a:p>
            <a:p>
              <a:pPr>
                <a:spcAft>
                  <a:spcPts val="600"/>
                </a:spcAft>
                <a:tabLst>
                  <a:tab pos="5376863" algn="l"/>
                </a:tabLst>
              </a:pPr>
              <a:r>
                <a:rPr lang="fr-FR" altLang="fr-FR" sz="1100" dirty="0">
                  <a:latin typeface="Helvetica 55 Roman" panose="020B0604020202020204" pitchFamily="2" charset="0"/>
                </a:rPr>
                <a:t>Retirer l’opercule du port USB situé à l’arrière du téléphone.</a:t>
              </a:r>
            </a:p>
            <a:p>
              <a:pPr>
                <a:tabLst>
                  <a:tab pos="5376863" algn="l"/>
                </a:tabLst>
              </a:pPr>
              <a:r>
                <a:rPr lang="fr-FR" altLang="fr-FR" sz="1100" dirty="0">
                  <a:latin typeface="Helvetica 55 Roman" panose="020B0604020202020204" pitchFamily="2" charset="0"/>
                </a:rPr>
                <a:t>Y brancher le port USB de votre casque (ou du </a:t>
              </a:r>
              <a:r>
                <a:rPr lang="fr-FR" altLang="fr-FR" sz="1100" dirty="0" err="1">
                  <a:latin typeface="Helvetica 55 Roman" panose="020B0604020202020204" pitchFamily="2" charset="0"/>
                </a:rPr>
                <a:t>dongle</a:t>
              </a:r>
              <a:r>
                <a:rPr lang="fr-FR" altLang="fr-FR" sz="1100" dirty="0">
                  <a:latin typeface="Helvetica 55 Roman" panose="020B0604020202020204" pitchFamily="2" charset="0"/>
                </a:rPr>
                <a:t> UBS pour un casque sans fil).</a:t>
              </a:r>
            </a:p>
          </p:txBody>
        </p:sp>
      </p:grpSp>
      <p:cxnSp>
        <p:nvCxnSpPr>
          <p:cNvPr id="10" name="Connecteur droit 9"/>
          <p:cNvCxnSpPr/>
          <p:nvPr/>
        </p:nvCxnSpPr>
        <p:spPr>
          <a:xfrm>
            <a:off x="4651359" y="1203598"/>
            <a:ext cx="0" cy="1353600"/>
          </a:xfrm>
          <a:prstGeom prst="line">
            <a:avLst/>
          </a:prstGeom>
          <a:solidFill>
            <a:srgbClr val="FFFF00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llipse 10"/>
          <p:cNvSpPr>
            <a:spLocks noChangeAspect="1"/>
          </p:cNvSpPr>
          <p:nvPr/>
        </p:nvSpPr>
        <p:spPr>
          <a:xfrm>
            <a:off x="4568043" y="1255165"/>
            <a:ext cx="180000" cy="18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fr-FR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4716146" y="1203598"/>
            <a:ext cx="206441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tabLst>
                <a:tab pos="5376863" algn="l"/>
              </a:tabLst>
            </a:pPr>
            <a:r>
              <a:rPr lang="fr-FR" altLang="fr-FR" sz="1100" dirty="0">
                <a:solidFill>
                  <a:schemeClr val="bg2"/>
                </a:solidFill>
                <a:latin typeface="Helvetica 55 Roman" panose="020B0604020202020204" pitchFamily="2" charset="0"/>
              </a:rPr>
              <a:t>Désactiver le mode DHSG</a:t>
            </a:r>
          </a:p>
          <a:p>
            <a:pPr>
              <a:spcAft>
                <a:spcPts val="600"/>
              </a:spcAft>
              <a:tabLst>
                <a:tab pos="5376863" algn="l"/>
              </a:tabLst>
            </a:pPr>
            <a:r>
              <a:rPr lang="fr-FR" altLang="fr-FR" sz="1100" dirty="0">
                <a:latin typeface="Helvetica 55 Roman" panose="020B0604020202020204" pitchFamily="2" charset="0"/>
              </a:rPr>
              <a:t>Sélectionnez </a:t>
            </a:r>
            <a:r>
              <a:rPr lang="fr-FR" altLang="fr-FR" sz="1100" b="1" dirty="0">
                <a:latin typeface="Helvetica 55 Roman" panose="020B0604020202020204" pitchFamily="2" charset="0"/>
              </a:rPr>
              <a:t>DHSG désactivé</a:t>
            </a:r>
            <a:r>
              <a:rPr lang="fr-FR" altLang="fr-FR" sz="1100" dirty="0">
                <a:latin typeface="Helvetica 55 Roman" panose="020B0604020202020204" pitchFamily="2" charset="0"/>
              </a:rPr>
              <a:t>.</a:t>
            </a:r>
          </a:p>
          <a:p>
            <a:pPr>
              <a:spcAft>
                <a:spcPts val="600"/>
              </a:spcAft>
              <a:tabLst>
                <a:tab pos="5376863" algn="l"/>
              </a:tabLst>
            </a:pPr>
            <a:r>
              <a:rPr lang="fr-FR" altLang="fr-FR" sz="1100" dirty="0">
                <a:latin typeface="Helvetica 55 Roman" panose="020B0604020202020204" pitchFamily="2" charset="0"/>
              </a:rPr>
              <a:t>Validez avec la touche </a:t>
            </a:r>
            <a:r>
              <a:rPr lang="fr-FR" altLang="fr-FR" sz="1100" b="1" dirty="0">
                <a:latin typeface="Helvetica 55 Roman" panose="020B0604020202020204" pitchFamily="2" charset="0"/>
              </a:rPr>
              <a:t>Sauver.</a:t>
            </a:r>
          </a:p>
          <a:p>
            <a:pPr>
              <a:tabLst>
                <a:tab pos="5376863" algn="l"/>
              </a:tabLst>
            </a:pPr>
            <a:endParaRPr lang="fr-FR" altLang="fr-FR" sz="1100" dirty="0">
              <a:latin typeface="Helvetica 55 Roman" panose="020B0604020202020204" pitchFamily="2" charset="0"/>
            </a:endParaRPr>
          </a:p>
          <a:p>
            <a:pPr>
              <a:tabLst>
                <a:tab pos="5376863" algn="l"/>
              </a:tabLst>
            </a:pPr>
            <a:endParaRPr lang="fr-FR" altLang="fr-FR" sz="1100" dirty="0">
              <a:latin typeface="Helvetica 55 Roman" panose="020B0604020202020204" pitchFamily="2" charset="0"/>
            </a:endParaRPr>
          </a:p>
        </p:txBody>
      </p:sp>
      <p:grpSp>
        <p:nvGrpSpPr>
          <p:cNvPr id="13" name="Groupe 12"/>
          <p:cNvGrpSpPr/>
          <p:nvPr/>
        </p:nvGrpSpPr>
        <p:grpSpPr>
          <a:xfrm>
            <a:off x="6630871" y="1203598"/>
            <a:ext cx="2549641" cy="1585050"/>
            <a:chOff x="375618" y="1868742"/>
            <a:chExt cx="2946193" cy="1585050"/>
          </a:xfrm>
          <a:solidFill>
            <a:srgbClr val="FFFF00"/>
          </a:solidFill>
        </p:grpSpPr>
        <p:cxnSp>
          <p:nvCxnSpPr>
            <p:cNvPr id="14" name="Connecteur droit 13"/>
            <p:cNvCxnSpPr/>
            <p:nvPr/>
          </p:nvCxnSpPr>
          <p:spPr>
            <a:xfrm>
              <a:off x="458934" y="1868742"/>
              <a:ext cx="6684" cy="1354218"/>
            </a:xfrm>
            <a:prstGeom prst="line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Ellipse 14"/>
            <p:cNvSpPr>
              <a:spLocks noChangeAspect="1"/>
            </p:cNvSpPr>
            <p:nvPr/>
          </p:nvSpPr>
          <p:spPr>
            <a:xfrm>
              <a:off x="375618" y="1920310"/>
              <a:ext cx="207996" cy="18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fr-FR" sz="1100" dirty="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523721" y="1868743"/>
              <a:ext cx="2798090" cy="15850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  <a:tabLst>
                  <a:tab pos="5376863" algn="l"/>
                </a:tabLst>
              </a:pPr>
              <a:r>
                <a:rPr lang="fr-FR" altLang="fr-FR" sz="1100" dirty="0">
                  <a:solidFill>
                    <a:schemeClr val="bg2"/>
                  </a:solidFill>
                  <a:latin typeface="Helvetica 55 Roman" panose="020B0604020202020204" pitchFamily="2" charset="0"/>
                </a:rPr>
                <a:t>Choix du type d’écoute</a:t>
              </a:r>
            </a:p>
            <a:p>
              <a:pPr>
                <a:spcAft>
                  <a:spcPts val="600"/>
                </a:spcAft>
                <a:tabLst>
                  <a:tab pos="5376863" algn="l"/>
                </a:tabLst>
              </a:pPr>
              <a:r>
                <a:rPr lang="fr-FR" altLang="fr-FR" sz="1100" dirty="0">
                  <a:latin typeface="Helvetica 55 Roman" panose="020B0604020202020204" pitchFamily="2" charset="0"/>
                </a:rPr>
                <a:t>Toujours dans le menu Audio/Casque, sélectionner le menu </a:t>
              </a:r>
              <a:r>
                <a:rPr lang="fr-FR" altLang="fr-FR" sz="1100" b="1" dirty="0">
                  <a:latin typeface="Helvetica 55 Roman" panose="020B0604020202020204" pitchFamily="2" charset="0"/>
                </a:rPr>
                <a:t>Mode Audio</a:t>
              </a:r>
              <a:r>
                <a:rPr lang="fr-FR" altLang="fr-FR" sz="1100" dirty="0">
                  <a:latin typeface="Helvetica 55 Roman" panose="020B0604020202020204" pitchFamily="2" charset="0"/>
                </a:rPr>
                <a:t>.</a:t>
              </a:r>
            </a:p>
            <a:p>
              <a:pPr>
                <a:spcAft>
                  <a:spcPts val="600"/>
                </a:spcAft>
                <a:tabLst>
                  <a:tab pos="5376863" algn="l"/>
                </a:tabLst>
              </a:pPr>
              <a:r>
                <a:rPr lang="fr-FR" altLang="fr-FR" sz="1100" dirty="0">
                  <a:latin typeface="Helvetica 55 Roman" panose="020B0604020202020204" pitchFamily="2" charset="0"/>
                </a:rPr>
                <a:t>Sélectionnez </a:t>
              </a:r>
              <a:r>
                <a:rPr lang="fr-FR" altLang="fr-FR" sz="1100" b="1" dirty="0" err="1">
                  <a:latin typeface="Helvetica 55 Roman" panose="020B0604020202020204" pitchFamily="2" charset="0"/>
                </a:rPr>
                <a:t>HParleur</a:t>
              </a:r>
              <a:r>
                <a:rPr lang="fr-FR" altLang="fr-FR" sz="1100" b="1" dirty="0">
                  <a:latin typeface="Helvetica 55 Roman" panose="020B0604020202020204" pitchFamily="2" charset="0"/>
                </a:rPr>
                <a:t>/Casque.</a:t>
              </a:r>
              <a:r>
                <a:rPr lang="fr-FR" altLang="fr-FR" sz="1100" dirty="0">
                  <a:latin typeface="Helvetica 55 Roman" panose="020B0604020202020204" pitchFamily="2" charset="0"/>
                </a:rPr>
                <a:t> </a:t>
              </a:r>
            </a:p>
            <a:p>
              <a:pPr>
                <a:spcAft>
                  <a:spcPts val="600"/>
                </a:spcAft>
                <a:tabLst>
                  <a:tab pos="5376863" algn="l"/>
                </a:tabLst>
              </a:pPr>
              <a:r>
                <a:rPr lang="fr-FR" altLang="fr-FR" sz="1100" dirty="0">
                  <a:latin typeface="Helvetica 55 Roman" panose="020B0604020202020204" pitchFamily="2" charset="0"/>
                </a:rPr>
                <a:t>Validez avec la touche </a:t>
              </a:r>
              <a:r>
                <a:rPr lang="fr-FR" altLang="fr-FR" sz="1100" b="1" dirty="0">
                  <a:latin typeface="Helvetica 55 Roman" panose="020B0604020202020204" pitchFamily="2" charset="0"/>
                </a:rPr>
                <a:t>Sauver.</a:t>
              </a:r>
            </a:p>
            <a:p>
              <a:pPr>
                <a:tabLst>
                  <a:tab pos="5376863" algn="l"/>
                </a:tabLst>
              </a:pPr>
              <a:endParaRPr lang="fr-FR" altLang="fr-FR" sz="1100" dirty="0">
                <a:latin typeface="Helvetica 55 Roman" panose="020B0604020202020204" pitchFamily="2" charset="0"/>
              </a:endParaRPr>
            </a:p>
          </p:txBody>
        </p:sp>
      </p:grpSp>
      <p:pic>
        <p:nvPicPr>
          <p:cNvPr id="1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8" t="13325" r="3259" b="2741"/>
          <a:stretch/>
        </p:blipFill>
        <p:spPr bwMode="auto">
          <a:xfrm>
            <a:off x="262828" y="2947991"/>
            <a:ext cx="1908432" cy="1500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Ellipse 17"/>
          <p:cNvSpPr>
            <a:spLocks noChangeAspect="1"/>
          </p:cNvSpPr>
          <p:nvPr/>
        </p:nvSpPr>
        <p:spPr>
          <a:xfrm>
            <a:off x="1397219" y="3857596"/>
            <a:ext cx="508000" cy="514778"/>
          </a:xfrm>
          <a:prstGeom prst="ellipse">
            <a:avLst/>
          </a:prstGeom>
          <a:noFill/>
          <a:ln w="349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9" name="Picture 4" descr="C:\Users\JIYZ8396\Documents\TX-MITEL\6867i\config_casques\priority_casqu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6128" y="3023634"/>
            <a:ext cx="1798320" cy="1348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JIYZ8396\Documents\TX-MITEL\6867i\config_casques\dhsg_off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023634"/>
            <a:ext cx="1798320" cy="1348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Groupe 20"/>
          <p:cNvGrpSpPr/>
          <p:nvPr/>
        </p:nvGrpSpPr>
        <p:grpSpPr>
          <a:xfrm>
            <a:off x="2529060" y="1203598"/>
            <a:ext cx="2187087" cy="1846659"/>
            <a:chOff x="375618" y="1868743"/>
            <a:chExt cx="2362950" cy="1846659"/>
          </a:xfrm>
          <a:solidFill>
            <a:srgbClr val="FFFF00"/>
          </a:solidFill>
        </p:grpSpPr>
        <p:cxnSp>
          <p:nvCxnSpPr>
            <p:cNvPr id="22" name="Connecteur droit 21"/>
            <p:cNvCxnSpPr/>
            <p:nvPr/>
          </p:nvCxnSpPr>
          <p:spPr>
            <a:xfrm>
              <a:off x="458934" y="1868743"/>
              <a:ext cx="0" cy="1353600"/>
            </a:xfrm>
            <a:prstGeom prst="line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Ellipse 22"/>
            <p:cNvSpPr>
              <a:spLocks noChangeAspect="1"/>
            </p:cNvSpPr>
            <p:nvPr/>
          </p:nvSpPr>
          <p:spPr>
            <a:xfrm>
              <a:off x="375618" y="1920310"/>
              <a:ext cx="180000" cy="18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fr-FR" sz="1100" dirty="0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24" name="ZoneTexte 23"/>
            <p:cNvSpPr txBox="1"/>
            <p:nvPr/>
          </p:nvSpPr>
          <p:spPr>
            <a:xfrm>
              <a:off x="523721" y="1868743"/>
              <a:ext cx="2214847" cy="184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  <a:tabLst>
                  <a:tab pos="5376863" algn="l"/>
                </a:tabLst>
              </a:pPr>
              <a:r>
                <a:rPr lang="fr-FR" altLang="fr-FR" sz="1100" dirty="0">
                  <a:solidFill>
                    <a:schemeClr val="bg2"/>
                  </a:solidFill>
                  <a:latin typeface="Helvetica 55 Roman" panose="020B0604020202020204" pitchFamily="2" charset="0"/>
                </a:rPr>
                <a:t>Accéder au menu Casque</a:t>
              </a:r>
            </a:p>
            <a:p>
              <a:pPr>
                <a:spcAft>
                  <a:spcPts val="600"/>
                </a:spcAft>
                <a:tabLst>
                  <a:tab pos="5376863" algn="l"/>
                </a:tabLst>
              </a:pPr>
              <a:r>
                <a:rPr lang="fr-FR" altLang="fr-FR" sz="1100" dirty="0">
                  <a:latin typeface="Helvetica 55 Roman" panose="020B0604020202020204" pitchFamily="2" charset="0"/>
                </a:rPr>
                <a:t>Accéder au menu de programmation en appuyant sur la touche </a:t>
              </a:r>
            </a:p>
            <a:p>
              <a:pPr>
                <a:spcAft>
                  <a:spcPts val="600"/>
                </a:spcAft>
                <a:tabLst>
                  <a:tab pos="5376863" algn="l"/>
                </a:tabLst>
              </a:pPr>
              <a:r>
                <a:rPr lang="fr-FR" altLang="fr-FR" sz="1100" dirty="0">
                  <a:latin typeface="Helvetica 55 Roman" panose="020B0604020202020204" pitchFamily="2" charset="0"/>
                </a:rPr>
                <a:t>Faire défiler le menu et sélectionner le menu </a:t>
              </a:r>
              <a:r>
                <a:rPr lang="fr-FR" altLang="fr-FR" sz="1100" b="1" dirty="0">
                  <a:latin typeface="Helvetica 55 Roman" panose="020B0604020202020204" pitchFamily="2" charset="0"/>
                </a:rPr>
                <a:t>Audio</a:t>
              </a:r>
              <a:r>
                <a:rPr lang="fr-FR" altLang="fr-FR" sz="1100" dirty="0">
                  <a:latin typeface="Helvetica 55 Roman" panose="020B0604020202020204" pitchFamily="2" charset="0"/>
                </a:rPr>
                <a:t>  avec la touche       puis sélectionner le menu </a:t>
              </a:r>
              <a:r>
                <a:rPr lang="fr-FR" altLang="fr-FR" sz="1100" b="1" dirty="0">
                  <a:latin typeface="Helvetica 55 Roman" panose="020B0604020202020204" pitchFamily="2" charset="0"/>
                </a:rPr>
                <a:t>Casque</a:t>
              </a:r>
              <a:r>
                <a:rPr lang="fr-FR" altLang="fr-FR" sz="1100" dirty="0">
                  <a:latin typeface="Helvetica 55 Roman" panose="020B0604020202020204" pitchFamily="2" charset="0"/>
                </a:rPr>
                <a:t>.</a:t>
              </a:r>
            </a:p>
            <a:p>
              <a:pPr>
                <a:tabLst>
                  <a:tab pos="5376863" algn="l"/>
                </a:tabLst>
              </a:pPr>
              <a:endParaRPr lang="fr-FR" altLang="fr-FR" sz="1100" dirty="0">
                <a:latin typeface="Helvetica 55 Roman" panose="020B0604020202020204" pitchFamily="2" charset="0"/>
              </a:endParaRPr>
            </a:p>
          </p:txBody>
        </p:sp>
      </p:grpSp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3791" y="1826531"/>
            <a:ext cx="408409" cy="206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" name="Groupe 25"/>
          <p:cNvGrpSpPr/>
          <p:nvPr/>
        </p:nvGrpSpPr>
        <p:grpSpPr>
          <a:xfrm>
            <a:off x="3733753" y="2441738"/>
            <a:ext cx="116719" cy="120342"/>
            <a:chOff x="5164723" y="3303673"/>
            <a:chExt cx="116719" cy="120342"/>
          </a:xfrm>
        </p:grpSpPr>
        <p:sp>
          <p:nvSpPr>
            <p:cNvPr id="27" name="Rectangle à coins arrondis 26"/>
            <p:cNvSpPr/>
            <p:nvPr/>
          </p:nvSpPr>
          <p:spPr>
            <a:xfrm>
              <a:off x="5164723" y="3303673"/>
              <a:ext cx="116719" cy="120342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" name="Rectangle 13"/>
            <p:cNvSpPr/>
            <p:nvPr/>
          </p:nvSpPr>
          <p:spPr>
            <a:xfrm rot="19140000">
              <a:off x="5189860" y="3342927"/>
              <a:ext cx="79047" cy="37474"/>
            </a:xfrm>
            <a:custGeom>
              <a:avLst/>
              <a:gdLst>
                <a:gd name="connsiteX0" fmla="*/ 0 w 55251"/>
                <a:gd name="connsiteY0" fmla="*/ 0 h 144144"/>
                <a:gd name="connsiteX1" fmla="*/ 55251 w 55251"/>
                <a:gd name="connsiteY1" fmla="*/ 0 h 144144"/>
                <a:gd name="connsiteX2" fmla="*/ 55251 w 55251"/>
                <a:gd name="connsiteY2" fmla="*/ 144144 h 144144"/>
                <a:gd name="connsiteX3" fmla="*/ 0 w 55251"/>
                <a:gd name="connsiteY3" fmla="*/ 144144 h 144144"/>
                <a:gd name="connsiteX4" fmla="*/ 0 w 55251"/>
                <a:gd name="connsiteY4" fmla="*/ 0 h 144144"/>
                <a:gd name="connsiteX0" fmla="*/ 0 w 59235"/>
                <a:gd name="connsiteY0" fmla="*/ 0 h 144144"/>
                <a:gd name="connsiteX1" fmla="*/ 55251 w 59235"/>
                <a:gd name="connsiteY1" fmla="*/ 0 h 144144"/>
                <a:gd name="connsiteX2" fmla="*/ 59235 w 59235"/>
                <a:gd name="connsiteY2" fmla="*/ 59771 h 144144"/>
                <a:gd name="connsiteX3" fmla="*/ 55251 w 59235"/>
                <a:gd name="connsiteY3" fmla="*/ 144144 h 144144"/>
                <a:gd name="connsiteX4" fmla="*/ 0 w 59235"/>
                <a:gd name="connsiteY4" fmla="*/ 144144 h 144144"/>
                <a:gd name="connsiteX5" fmla="*/ 0 w 59235"/>
                <a:gd name="connsiteY5" fmla="*/ 0 h 144144"/>
                <a:gd name="connsiteX0" fmla="*/ 0 w 59235"/>
                <a:gd name="connsiteY0" fmla="*/ 0 h 144144"/>
                <a:gd name="connsiteX1" fmla="*/ 55251 w 59235"/>
                <a:gd name="connsiteY1" fmla="*/ 0 h 144144"/>
                <a:gd name="connsiteX2" fmla="*/ 59235 w 59235"/>
                <a:gd name="connsiteY2" fmla="*/ 59771 h 144144"/>
                <a:gd name="connsiteX3" fmla="*/ 55251 w 59235"/>
                <a:gd name="connsiteY3" fmla="*/ 144144 h 144144"/>
                <a:gd name="connsiteX4" fmla="*/ 54865 w 59235"/>
                <a:gd name="connsiteY4" fmla="*/ 93835 h 144144"/>
                <a:gd name="connsiteX5" fmla="*/ 0 w 59235"/>
                <a:gd name="connsiteY5" fmla="*/ 144144 h 144144"/>
                <a:gd name="connsiteX6" fmla="*/ 0 w 59235"/>
                <a:gd name="connsiteY6" fmla="*/ 0 h 144144"/>
                <a:gd name="connsiteX0" fmla="*/ 0 w 59235"/>
                <a:gd name="connsiteY0" fmla="*/ 0 h 165896"/>
                <a:gd name="connsiteX1" fmla="*/ 55251 w 59235"/>
                <a:gd name="connsiteY1" fmla="*/ 0 h 165896"/>
                <a:gd name="connsiteX2" fmla="*/ 59235 w 59235"/>
                <a:gd name="connsiteY2" fmla="*/ 59771 h 165896"/>
                <a:gd name="connsiteX3" fmla="*/ 55251 w 59235"/>
                <a:gd name="connsiteY3" fmla="*/ 144144 h 165896"/>
                <a:gd name="connsiteX4" fmla="*/ 14094 w 59235"/>
                <a:gd name="connsiteY4" fmla="*/ 162514 h 165896"/>
                <a:gd name="connsiteX5" fmla="*/ 0 w 59235"/>
                <a:gd name="connsiteY5" fmla="*/ 144144 h 165896"/>
                <a:gd name="connsiteX6" fmla="*/ 0 w 59235"/>
                <a:gd name="connsiteY6" fmla="*/ 0 h 165896"/>
                <a:gd name="connsiteX0" fmla="*/ 0 w 246725"/>
                <a:gd name="connsiteY0" fmla="*/ 0 h 163931"/>
                <a:gd name="connsiteX1" fmla="*/ 55251 w 246725"/>
                <a:gd name="connsiteY1" fmla="*/ 0 h 163931"/>
                <a:gd name="connsiteX2" fmla="*/ 59235 w 246725"/>
                <a:gd name="connsiteY2" fmla="*/ 59771 h 163931"/>
                <a:gd name="connsiteX3" fmla="*/ 246725 w 246725"/>
                <a:gd name="connsiteY3" fmla="*/ 58173 h 163931"/>
                <a:gd name="connsiteX4" fmla="*/ 14094 w 246725"/>
                <a:gd name="connsiteY4" fmla="*/ 162514 h 163931"/>
                <a:gd name="connsiteX5" fmla="*/ 0 w 246725"/>
                <a:gd name="connsiteY5" fmla="*/ 144144 h 163931"/>
                <a:gd name="connsiteX6" fmla="*/ 0 w 246725"/>
                <a:gd name="connsiteY6" fmla="*/ 0 h 163931"/>
                <a:gd name="connsiteX0" fmla="*/ 0 w 250140"/>
                <a:gd name="connsiteY0" fmla="*/ 0 h 162514"/>
                <a:gd name="connsiteX1" fmla="*/ 55251 w 250140"/>
                <a:gd name="connsiteY1" fmla="*/ 0 h 162514"/>
                <a:gd name="connsiteX2" fmla="*/ 59235 w 250140"/>
                <a:gd name="connsiteY2" fmla="*/ 59771 h 162514"/>
                <a:gd name="connsiteX3" fmla="*/ 246725 w 250140"/>
                <a:gd name="connsiteY3" fmla="*/ 58173 h 162514"/>
                <a:gd name="connsiteX4" fmla="*/ 167991 w 250140"/>
                <a:gd name="connsiteY4" fmla="*/ 94365 h 162514"/>
                <a:gd name="connsiteX5" fmla="*/ 14094 w 250140"/>
                <a:gd name="connsiteY5" fmla="*/ 162514 h 162514"/>
                <a:gd name="connsiteX6" fmla="*/ 0 w 250140"/>
                <a:gd name="connsiteY6" fmla="*/ 144144 h 162514"/>
                <a:gd name="connsiteX7" fmla="*/ 0 w 250140"/>
                <a:gd name="connsiteY7" fmla="*/ 0 h 162514"/>
                <a:gd name="connsiteX0" fmla="*/ 0 w 265490"/>
                <a:gd name="connsiteY0" fmla="*/ 0 h 162514"/>
                <a:gd name="connsiteX1" fmla="*/ 55251 w 265490"/>
                <a:gd name="connsiteY1" fmla="*/ 0 h 162514"/>
                <a:gd name="connsiteX2" fmla="*/ 59235 w 265490"/>
                <a:gd name="connsiteY2" fmla="*/ 59771 h 162514"/>
                <a:gd name="connsiteX3" fmla="*/ 246725 w 265490"/>
                <a:gd name="connsiteY3" fmla="*/ 58173 h 162514"/>
                <a:gd name="connsiteX4" fmla="*/ 241276 w 265490"/>
                <a:gd name="connsiteY4" fmla="*/ 104431 h 162514"/>
                <a:gd name="connsiteX5" fmla="*/ 14094 w 265490"/>
                <a:gd name="connsiteY5" fmla="*/ 162514 h 162514"/>
                <a:gd name="connsiteX6" fmla="*/ 0 w 265490"/>
                <a:gd name="connsiteY6" fmla="*/ 144144 h 162514"/>
                <a:gd name="connsiteX7" fmla="*/ 0 w 265490"/>
                <a:gd name="connsiteY7" fmla="*/ 0 h 162514"/>
                <a:gd name="connsiteX0" fmla="*/ 0 w 266442"/>
                <a:gd name="connsiteY0" fmla="*/ 0 h 148241"/>
                <a:gd name="connsiteX1" fmla="*/ 55251 w 266442"/>
                <a:gd name="connsiteY1" fmla="*/ 0 h 148241"/>
                <a:gd name="connsiteX2" fmla="*/ 59235 w 266442"/>
                <a:gd name="connsiteY2" fmla="*/ 59771 h 148241"/>
                <a:gd name="connsiteX3" fmla="*/ 246725 w 266442"/>
                <a:gd name="connsiteY3" fmla="*/ 58173 h 148241"/>
                <a:gd name="connsiteX4" fmla="*/ 241276 w 266442"/>
                <a:gd name="connsiteY4" fmla="*/ 104431 h 148241"/>
                <a:gd name="connsiteX5" fmla="*/ 0 w 266442"/>
                <a:gd name="connsiteY5" fmla="*/ 144144 h 148241"/>
                <a:gd name="connsiteX6" fmla="*/ 0 w 266442"/>
                <a:gd name="connsiteY6" fmla="*/ 0 h 148241"/>
                <a:gd name="connsiteX0" fmla="*/ 0 w 266442"/>
                <a:gd name="connsiteY0" fmla="*/ 0 h 123008"/>
                <a:gd name="connsiteX1" fmla="*/ 55251 w 266442"/>
                <a:gd name="connsiteY1" fmla="*/ 0 h 123008"/>
                <a:gd name="connsiteX2" fmla="*/ 59235 w 266442"/>
                <a:gd name="connsiteY2" fmla="*/ 59771 h 123008"/>
                <a:gd name="connsiteX3" fmla="*/ 246725 w 266442"/>
                <a:gd name="connsiteY3" fmla="*/ 58173 h 123008"/>
                <a:gd name="connsiteX4" fmla="*/ 241276 w 266442"/>
                <a:gd name="connsiteY4" fmla="*/ 104431 h 123008"/>
                <a:gd name="connsiteX5" fmla="*/ 9761 w 266442"/>
                <a:gd name="connsiteY5" fmla="*/ 114767 h 123008"/>
                <a:gd name="connsiteX6" fmla="*/ 0 w 266442"/>
                <a:gd name="connsiteY6" fmla="*/ 0 h 123008"/>
                <a:gd name="connsiteX0" fmla="*/ 0 w 266442"/>
                <a:gd name="connsiteY0" fmla="*/ 0 h 123008"/>
                <a:gd name="connsiteX1" fmla="*/ 55251 w 266442"/>
                <a:gd name="connsiteY1" fmla="*/ 0 h 123008"/>
                <a:gd name="connsiteX2" fmla="*/ 59235 w 266442"/>
                <a:gd name="connsiteY2" fmla="*/ 59771 h 123008"/>
                <a:gd name="connsiteX3" fmla="*/ 246725 w 266442"/>
                <a:gd name="connsiteY3" fmla="*/ 58173 h 123008"/>
                <a:gd name="connsiteX4" fmla="*/ 241276 w 266442"/>
                <a:gd name="connsiteY4" fmla="*/ 104431 h 123008"/>
                <a:gd name="connsiteX5" fmla="*/ 9761 w 266442"/>
                <a:gd name="connsiteY5" fmla="*/ 114767 h 123008"/>
                <a:gd name="connsiteX6" fmla="*/ 0 w 266442"/>
                <a:gd name="connsiteY6" fmla="*/ 0 h 123008"/>
                <a:gd name="connsiteX0" fmla="*/ 0 w 266442"/>
                <a:gd name="connsiteY0" fmla="*/ 0 h 117523"/>
                <a:gd name="connsiteX1" fmla="*/ 55251 w 266442"/>
                <a:gd name="connsiteY1" fmla="*/ 0 h 117523"/>
                <a:gd name="connsiteX2" fmla="*/ 59235 w 266442"/>
                <a:gd name="connsiteY2" fmla="*/ 59771 h 117523"/>
                <a:gd name="connsiteX3" fmla="*/ 246725 w 266442"/>
                <a:gd name="connsiteY3" fmla="*/ 58173 h 117523"/>
                <a:gd name="connsiteX4" fmla="*/ 241276 w 266442"/>
                <a:gd name="connsiteY4" fmla="*/ 104431 h 117523"/>
                <a:gd name="connsiteX5" fmla="*/ 9761 w 266442"/>
                <a:gd name="connsiteY5" fmla="*/ 114767 h 117523"/>
                <a:gd name="connsiteX6" fmla="*/ 0 w 266442"/>
                <a:gd name="connsiteY6" fmla="*/ 0 h 117523"/>
                <a:gd name="connsiteX0" fmla="*/ 0 w 266442"/>
                <a:gd name="connsiteY0" fmla="*/ 0 h 116238"/>
                <a:gd name="connsiteX1" fmla="*/ 55251 w 266442"/>
                <a:gd name="connsiteY1" fmla="*/ 0 h 116238"/>
                <a:gd name="connsiteX2" fmla="*/ 59235 w 266442"/>
                <a:gd name="connsiteY2" fmla="*/ 59771 h 116238"/>
                <a:gd name="connsiteX3" fmla="*/ 246725 w 266442"/>
                <a:gd name="connsiteY3" fmla="*/ 58173 h 116238"/>
                <a:gd name="connsiteX4" fmla="*/ 241276 w 266442"/>
                <a:gd name="connsiteY4" fmla="*/ 104431 h 116238"/>
                <a:gd name="connsiteX5" fmla="*/ 9761 w 266442"/>
                <a:gd name="connsiteY5" fmla="*/ 114767 h 116238"/>
                <a:gd name="connsiteX6" fmla="*/ 0 w 266442"/>
                <a:gd name="connsiteY6" fmla="*/ 0 h 116238"/>
                <a:gd name="connsiteX0" fmla="*/ 0 w 254107"/>
                <a:gd name="connsiteY0" fmla="*/ 0 h 116238"/>
                <a:gd name="connsiteX1" fmla="*/ 55251 w 254107"/>
                <a:gd name="connsiteY1" fmla="*/ 0 h 116238"/>
                <a:gd name="connsiteX2" fmla="*/ 59235 w 254107"/>
                <a:gd name="connsiteY2" fmla="*/ 59771 h 116238"/>
                <a:gd name="connsiteX3" fmla="*/ 246725 w 254107"/>
                <a:gd name="connsiteY3" fmla="*/ 58173 h 116238"/>
                <a:gd name="connsiteX4" fmla="*/ 241276 w 254107"/>
                <a:gd name="connsiteY4" fmla="*/ 104431 h 116238"/>
                <a:gd name="connsiteX5" fmla="*/ 9761 w 254107"/>
                <a:gd name="connsiteY5" fmla="*/ 114767 h 116238"/>
                <a:gd name="connsiteX6" fmla="*/ 0 w 254107"/>
                <a:gd name="connsiteY6" fmla="*/ 0 h 116238"/>
                <a:gd name="connsiteX0" fmla="*/ 0 w 248506"/>
                <a:gd name="connsiteY0" fmla="*/ 0 h 116238"/>
                <a:gd name="connsiteX1" fmla="*/ 55251 w 248506"/>
                <a:gd name="connsiteY1" fmla="*/ 0 h 116238"/>
                <a:gd name="connsiteX2" fmla="*/ 59235 w 248506"/>
                <a:gd name="connsiteY2" fmla="*/ 59771 h 116238"/>
                <a:gd name="connsiteX3" fmla="*/ 246725 w 248506"/>
                <a:gd name="connsiteY3" fmla="*/ 58173 h 116238"/>
                <a:gd name="connsiteX4" fmla="*/ 241276 w 248506"/>
                <a:gd name="connsiteY4" fmla="*/ 104431 h 116238"/>
                <a:gd name="connsiteX5" fmla="*/ 9761 w 248506"/>
                <a:gd name="connsiteY5" fmla="*/ 114767 h 116238"/>
                <a:gd name="connsiteX6" fmla="*/ 0 w 248506"/>
                <a:gd name="connsiteY6" fmla="*/ 0 h 116238"/>
                <a:gd name="connsiteX0" fmla="*/ 0 w 246725"/>
                <a:gd name="connsiteY0" fmla="*/ 0 h 116238"/>
                <a:gd name="connsiteX1" fmla="*/ 55251 w 246725"/>
                <a:gd name="connsiteY1" fmla="*/ 0 h 116238"/>
                <a:gd name="connsiteX2" fmla="*/ 59235 w 246725"/>
                <a:gd name="connsiteY2" fmla="*/ 59771 h 116238"/>
                <a:gd name="connsiteX3" fmla="*/ 246725 w 246725"/>
                <a:gd name="connsiteY3" fmla="*/ 58173 h 116238"/>
                <a:gd name="connsiteX4" fmla="*/ 241276 w 246725"/>
                <a:gd name="connsiteY4" fmla="*/ 104431 h 116238"/>
                <a:gd name="connsiteX5" fmla="*/ 9761 w 246725"/>
                <a:gd name="connsiteY5" fmla="*/ 114767 h 116238"/>
                <a:gd name="connsiteX6" fmla="*/ 0 w 246725"/>
                <a:gd name="connsiteY6" fmla="*/ 0 h 116238"/>
                <a:gd name="connsiteX0" fmla="*/ 0 w 247883"/>
                <a:gd name="connsiteY0" fmla="*/ 0 h 116966"/>
                <a:gd name="connsiteX1" fmla="*/ 55251 w 247883"/>
                <a:gd name="connsiteY1" fmla="*/ 0 h 116966"/>
                <a:gd name="connsiteX2" fmla="*/ 59235 w 247883"/>
                <a:gd name="connsiteY2" fmla="*/ 59771 h 116966"/>
                <a:gd name="connsiteX3" fmla="*/ 246725 w 247883"/>
                <a:gd name="connsiteY3" fmla="*/ 58173 h 116966"/>
                <a:gd name="connsiteX4" fmla="*/ 246668 w 247883"/>
                <a:gd name="connsiteY4" fmla="*/ 109118 h 116966"/>
                <a:gd name="connsiteX5" fmla="*/ 9761 w 247883"/>
                <a:gd name="connsiteY5" fmla="*/ 114767 h 116966"/>
                <a:gd name="connsiteX6" fmla="*/ 0 w 247883"/>
                <a:gd name="connsiteY6" fmla="*/ 0 h 116966"/>
                <a:gd name="connsiteX0" fmla="*/ 0 w 246725"/>
                <a:gd name="connsiteY0" fmla="*/ 0 h 116966"/>
                <a:gd name="connsiteX1" fmla="*/ 55251 w 246725"/>
                <a:gd name="connsiteY1" fmla="*/ 0 h 116966"/>
                <a:gd name="connsiteX2" fmla="*/ 59235 w 246725"/>
                <a:gd name="connsiteY2" fmla="*/ 59771 h 116966"/>
                <a:gd name="connsiteX3" fmla="*/ 246725 w 246725"/>
                <a:gd name="connsiteY3" fmla="*/ 58173 h 116966"/>
                <a:gd name="connsiteX4" fmla="*/ 246668 w 246725"/>
                <a:gd name="connsiteY4" fmla="*/ 109118 h 116966"/>
                <a:gd name="connsiteX5" fmla="*/ 9761 w 246725"/>
                <a:gd name="connsiteY5" fmla="*/ 114767 h 116966"/>
                <a:gd name="connsiteX6" fmla="*/ 0 w 246725"/>
                <a:gd name="connsiteY6" fmla="*/ 0 h 116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725" h="116966">
                  <a:moveTo>
                    <a:pt x="0" y="0"/>
                  </a:moveTo>
                  <a:lnTo>
                    <a:pt x="55251" y="0"/>
                  </a:lnTo>
                  <a:lnTo>
                    <a:pt x="59235" y="59771"/>
                  </a:lnTo>
                  <a:lnTo>
                    <a:pt x="246725" y="58173"/>
                  </a:lnTo>
                  <a:cubicBezTo>
                    <a:pt x="246105" y="85506"/>
                    <a:pt x="244974" y="85967"/>
                    <a:pt x="246668" y="109118"/>
                  </a:cubicBezTo>
                  <a:cubicBezTo>
                    <a:pt x="199920" y="115400"/>
                    <a:pt x="57550" y="119828"/>
                    <a:pt x="9761" y="114767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/>
                <a:t>      </a:t>
              </a:r>
            </a:p>
          </p:txBody>
        </p:sp>
      </p:grpSp>
      <p:pic>
        <p:nvPicPr>
          <p:cNvPr id="29" name="Picture 3" descr="C:\Users\JIYZ8396\Documents\TX-MITEL\6867i\config_casques\menu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023634"/>
            <a:ext cx="1798320" cy="1348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7" name="Groupe 46"/>
          <p:cNvGrpSpPr/>
          <p:nvPr/>
        </p:nvGrpSpPr>
        <p:grpSpPr>
          <a:xfrm>
            <a:off x="2707354" y="4372374"/>
            <a:ext cx="1650207" cy="231806"/>
            <a:chOff x="2707354" y="4084342"/>
            <a:chExt cx="1650207" cy="231806"/>
          </a:xfrm>
        </p:grpSpPr>
        <p:sp>
          <p:nvSpPr>
            <p:cNvPr id="44" name="Rectangle à coins arrondis 43"/>
            <p:cNvSpPr/>
            <p:nvPr/>
          </p:nvSpPr>
          <p:spPr>
            <a:xfrm>
              <a:off x="2707354" y="4204011"/>
              <a:ext cx="257039" cy="112137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2" name="Rectangle à coins arrondis 41"/>
            <p:cNvSpPr/>
            <p:nvPr/>
          </p:nvSpPr>
          <p:spPr>
            <a:xfrm>
              <a:off x="3164418" y="4204011"/>
              <a:ext cx="257039" cy="112137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0" name="Rectangle à coins arrondis 39"/>
            <p:cNvSpPr/>
            <p:nvPr/>
          </p:nvSpPr>
          <p:spPr>
            <a:xfrm>
              <a:off x="3632458" y="4204011"/>
              <a:ext cx="257039" cy="112137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" name="Rectangle à coins arrondis 37"/>
            <p:cNvSpPr/>
            <p:nvPr/>
          </p:nvSpPr>
          <p:spPr>
            <a:xfrm>
              <a:off x="4100522" y="4204011"/>
              <a:ext cx="257039" cy="112137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4" name="Groupe 3"/>
            <p:cNvGrpSpPr/>
            <p:nvPr/>
          </p:nvGrpSpPr>
          <p:grpSpPr>
            <a:xfrm>
              <a:off x="2835873" y="4084342"/>
              <a:ext cx="1393169" cy="119669"/>
              <a:chOff x="2835873" y="4003822"/>
              <a:chExt cx="1393169" cy="200189"/>
            </a:xfrm>
          </p:grpSpPr>
          <p:cxnSp>
            <p:nvCxnSpPr>
              <p:cNvPr id="45" name="Connecteur droit 44"/>
              <p:cNvCxnSpPr>
                <a:endCxn id="44" idx="0"/>
              </p:cNvCxnSpPr>
              <p:nvPr/>
            </p:nvCxnSpPr>
            <p:spPr>
              <a:xfrm>
                <a:off x="2835873" y="4003822"/>
                <a:ext cx="1" cy="20018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Connecteur droit 42"/>
              <p:cNvCxnSpPr>
                <a:endCxn id="42" idx="0"/>
              </p:cNvCxnSpPr>
              <p:nvPr/>
            </p:nvCxnSpPr>
            <p:spPr>
              <a:xfrm>
                <a:off x="3292937" y="4003822"/>
                <a:ext cx="1" cy="20018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Connecteur droit 40"/>
              <p:cNvCxnSpPr>
                <a:endCxn id="40" idx="0"/>
              </p:cNvCxnSpPr>
              <p:nvPr/>
            </p:nvCxnSpPr>
            <p:spPr>
              <a:xfrm>
                <a:off x="3760977" y="4003822"/>
                <a:ext cx="1" cy="20018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Connecteur droit 38"/>
              <p:cNvCxnSpPr>
                <a:endCxn id="38" idx="0"/>
              </p:cNvCxnSpPr>
              <p:nvPr/>
            </p:nvCxnSpPr>
            <p:spPr>
              <a:xfrm>
                <a:off x="4229041" y="4003822"/>
                <a:ext cx="1" cy="20018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6" name="Arc 45"/>
          <p:cNvSpPr/>
          <p:nvPr/>
        </p:nvSpPr>
        <p:spPr>
          <a:xfrm>
            <a:off x="2636735" y="4432208"/>
            <a:ext cx="398278" cy="263738"/>
          </a:xfrm>
          <a:prstGeom prst="arc">
            <a:avLst>
              <a:gd name="adj1" fmla="val 13048024"/>
              <a:gd name="adj2" fmla="val 11644712"/>
            </a:avLst>
          </a:prstGeom>
          <a:ln w="317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9" name="Groupe 48"/>
          <p:cNvGrpSpPr/>
          <p:nvPr/>
        </p:nvGrpSpPr>
        <p:grpSpPr>
          <a:xfrm>
            <a:off x="4790072" y="4372374"/>
            <a:ext cx="1650207" cy="231806"/>
            <a:chOff x="2707354" y="4084342"/>
            <a:chExt cx="1650207" cy="231806"/>
          </a:xfrm>
        </p:grpSpPr>
        <p:sp>
          <p:nvSpPr>
            <p:cNvPr id="50" name="Rectangle à coins arrondis 49"/>
            <p:cNvSpPr/>
            <p:nvPr/>
          </p:nvSpPr>
          <p:spPr>
            <a:xfrm>
              <a:off x="2707354" y="4204011"/>
              <a:ext cx="257039" cy="112137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1" name="Rectangle à coins arrondis 50"/>
            <p:cNvSpPr/>
            <p:nvPr/>
          </p:nvSpPr>
          <p:spPr>
            <a:xfrm>
              <a:off x="3164418" y="4204011"/>
              <a:ext cx="257039" cy="112137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2" name="Rectangle à coins arrondis 51"/>
            <p:cNvSpPr/>
            <p:nvPr/>
          </p:nvSpPr>
          <p:spPr>
            <a:xfrm>
              <a:off x="3632458" y="4204011"/>
              <a:ext cx="257039" cy="112137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3" name="Rectangle à coins arrondis 52"/>
            <p:cNvSpPr/>
            <p:nvPr/>
          </p:nvSpPr>
          <p:spPr>
            <a:xfrm>
              <a:off x="4100522" y="4204011"/>
              <a:ext cx="257039" cy="112137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54" name="Groupe 53"/>
            <p:cNvGrpSpPr/>
            <p:nvPr/>
          </p:nvGrpSpPr>
          <p:grpSpPr>
            <a:xfrm>
              <a:off x="2835873" y="4084342"/>
              <a:ext cx="1393169" cy="119669"/>
              <a:chOff x="2835873" y="4003822"/>
              <a:chExt cx="1393169" cy="200189"/>
            </a:xfrm>
          </p:grpSpPr>
          <p:cxnSp>
            <p:nvCxnSpPr>
              <p:cNvPr id="55" name="Connecteur droit 54"/>
              <p:cNvCxnSpPr>
                <a:endCxn id="50" idx="0"/>
              </p:cNvCxnSpPr>
              <p:nvPr/>
            </p:nvCxnSpPr>
            <p:spPr>
              <a:xfrm>
                <a:off x="2835873" y="4003822"/>
                <a:ext cx="1" cy="20018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Connecteur droit 55"/>
              <p:cNvCxnSpPr>
                <a:endCxn id="51" idx="0"/>
              </p:cNvCxnSpPr>
              <p:nvPr/>
            </p:nvCxnSpPr>
            <p:spPr>
              <a:xfrm>
                <a:off x="3292937" y="4003822"/>
                <a:ext cx="1" cy="20018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Connecteur droit 56"/>
              <p:cNvCxnSpPr>
                <a:endCxn id="52" idx="0"/>
              </p:cNvCxnSpPr>
              <p:nvPr/>
            </p:nvCxnSpPr>
            <p:spPr>
              <a:xfrm>
                <a:off x="3760977" y="4003822"/>
                <a:ext cx="1" cy="20018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Connecteur droit 57"/>
              <p:cNvCxnSpPr>
                <a:endCxn id="53" idx="0"/>
              </p:cNvCxnSpPr>
              <p:nvPr/>
            </p:nvCxnSpPr>
            <p:spPr>
              <a:xfrm>
                <a:off x="4229041" y="4003822"/>
                <a:ext cx="1" cy="20018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9" name="Arc 58"/>
          <p:cNvSpPr/>
          <p:nvPr/>
        </p:nvSpPr>
        <p:spPr>
          <a:xfrm>
            <a:off x="4719453" y="4432208"/>
            <a:ext cx="398278" cy="263738"/>
          </a:xfrm>
          <a:prstGeom prst="arc">
            <a:avLst>
              <a:gd name="adj1" fmla="val 13048024"/>
              <a:gd name="adj2" fmla="val 11644712"/>
            </a:avLst>
          </a:prstGeom>
          <a:ln w="317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0" name="Groupe 59"/>
          <p:cNvGrpSpPr/>
          <p:nvPr/>
        </p:nvGrpSpPr>
        <p:grpSpPr>
          <a:xfrm>
            <a:off x="6901061" y="4372374"/>
            <a:ext cx="1650207" cy="231806"/>
            <a:chOff x="2707354" y="4084342"/>
            <a:chExt cx="1650207" cy="231806"/>
          </a:xfrm>
        </p:grpSpPr>
        <p:sp>
          <p:nvSpPr>
            <p:cNvPr id="61" name="Rectangle à coins arrondis 60"/>
            <p:cNvSpPr/>
            <p:nvPr/>
          </p:nvSpPr>
          <p:spPr>
            <a:xfrm>
              <a:off x="2707354" y="4204011"/>
              <a:ext cx="257039" cy="112137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2" name="Rectangle à coins arrondis 61"/>
            <p:cNvSpPr/>
            <p:nvPr/>
          </p:nvSpPr>
          <p:spPr>
            <a:xfrm>
              <a:off x="3164418" y="4204011"/>
              <a:ext cx="257039" cy="112137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3" name="Rectangle à coins arrondis 62"/>
            <p:cNvSpPr/>
            <p:nvPr/>
          </p:nvSpPr>
          <p:spPr>
            <a:xfrm>
              <a:off x="3632458" y="4204011"/>
              <a:ext cx="257039" cy="112137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4" name="Rectangle à coins arrondis 63"/>
            <p:cNvSpPr/>
            <p:nvPr/>
          </p:nvSpPr>
          <p:spPr>
            <a:xfrm>
              <a:off x="4100522" y="4204011"/>
              <a:ext cx="257039" cy="112137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65" name="Groupe 64"/>
            <p:cNvGrpSpPr/>
            <p:nvPr/>
          </p:nvGrpSpPr>
          <p:grpSpPr>
            <a:xfrm>
              <a:off x="2835873" y="4084342"/>
              <a:ext cx="1393169" cy="119669"/>
              <a:chOff x="2835873" y="4003822"/>
              <a:chExt cx="1393169" cy="200189"/>
            </a:xfrm>
          </p:grpSpPr>
          <p:cxnSp>
            <p:nvCxnSpPr>
              <p:cNvPr id="66" name="Connecteur droit 65"/>
              <p:cNvCxnSpPr>
                <a:endCxn id="61" idx="0"/>
              </p:cNvCxnSpPr>
              <p:nvPr/>
            </p:nvCxnSpPr>
            <p:spPr>
              <a:xfrm>
                <a:off x="2835873" y="4003822"/>
                <a:ext cx="1" cy="20018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Connecteur droit 66"/>
              <p:cNvCxnSpPr>
                <a:endCxn id="62" idx="0"/>
              </p:cNvCxnSpPr>
              <p:nvPr/>
            </p:nvCxnSpPr>
            <p:spPr>
              <a:xfrm>
                <a:off x="3292937" y="4003822"/>
                <a:ext cx="1" cy="20018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Connecteur droit 67"/>
              <p:cNvCxnSpPr>
                <a:endCxn id="63" idx="0"/>
              </p:cNvCxnSpPr>
              <p:nvPr/>
            </p:nvCxnSpPr>
            <p:spPr>
              <a:xfrm>
                <a:off x="3760977" y="4003822"/>
                <a:ext cx="1" cy="20018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Connecteur droit 68"/>
              <p:cNvCxnSpPr>
                <a:endCxn id="64" idx="0"/>
              </p:cNvCxnSpPr>
              <p:nvPr/>
            </p:nvCxnSpPr>
            <p:spPr>
              <a:xfrm>
                <a:off x="4229041" y="4003822"/>
                <a:ext cx="1" cy="20018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0" name="Arc 69"/>
          <p:cNvSpPr/>
          <p:nvPr/>
        </p:nvSpPr>
        <p:spPr>
          <a:xfrm>
            <a:off x="6830442" y="4432208"/>
            <a:ext cx="398278" cy="263738"/>
          </a:xfrm>
          <a:prstGeom prst="arc">
            <a:avLst>
              <a:gd name="adj1" fmla="val 13048024"/>
              <a:gd name="adj2" fmla="val 11644712"/>
            </a:avLst>
          </a:prstGeom>
          <a:ln w="317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2635035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Mitel 67i</a:t>
            </a:r>
            <a:br>
              <a:rPr lang="fr-FR" dirty="0"/>
            </a:br>
            <a:r>
              <a:rPr lang="fr-FR" dirty="0"/>
              <a:t>Brancher un accessoire audio avec une connexion RJ11 ou RJ45</a:t>
            </a:r>
          </a:p>
        </p:txBody>
      </p:sp>
      <p:grpSp>
        <p:nvGrpSpPr>
          <p:cNvPr id="71" name="Groupe 70"/>
          <p:cNvGrpSpPr/>
          <p:nvPr/>
        </p:nvGrpSpPr>
        <p:grpSpPr>
          <a:xfrm>
            <a:off x="179512" y="1203598"/>
            <a:ext cx="2435870" cy="1815882"/>
            <a:chOff x="375618" y="1868743"/>
            <a:chExt cx="2435870" cy="1815882"/>
          </a:xfrm>
        </p:grpSpPr>
        <p:cxnSp>
          <p:nvCxnSpPr>
            <p:cNvPr id="72" name="Connecteur droit 71"/>
            <p:cNvCxnSpPr/>
            <p:nvPr/>
          </p:nvCxnSpPr>
          <p:spPr>
            <a:xfrm>
              <a:off x="458934" y="1868743"/>
              <a:ext cx="0" cy="135360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Ellipse 72"/>
            <p:cNvSpPr>
              <a:spLocks noChangeAspect="1"/>
            </p:cNvSpPr>
            <p:nvPr/>
          </p:nvSpPr>
          <p:spPr>
            <a:xfrm>
              <a:off x="375618" y="1920310"/>
              <a:ext cx="180000" cy="18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fr-FR" sz="1100" dirty="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74" name="ZoneTexte 73"/>
            <p:cNvSpPr txBox="1"/>
            <p:nvPr/>
          </p:nvSpPr>
          <p:spPr>
            <a:xfrm>
              <a:off x="523721" y="1868743"/>
              <a:ext cx="2287767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  <a:tabLst>
                  <a:tab pos="5376863" algn="l"/>
                </a:tabLst>
              </a:pPr>
              <a:r>
                <a:rPr lang="fr-FR" altLang="fr-FR" sz="1100" dirty="0">
                  <a:solidFill>
                    <a:schemeClr val="bg2"/>
                  </a:solidFill>
                  <a:latin typeface="Helvetica 55 Roman" panose="020B0604020202020204" pitchFamily="2" charset="0"/>
                </a:rPr>
                <a:t>Brancher le casque sur le 67i</a:t>
              </a:r>
            </a:p>
            <a:p>
              <a:pPr>
                <a:tabLst>
                  <a:tab pos="5376863" algn="l"/>
                </a:tabLst>
              </a:pPr>
              <a:r>
                <a:rPr lang="fr-FR" altLang="fr-FR" sz="1100" dirty="0">
                  <a:latin typeface="Helvetica 55 Roman" panose="020B0604020202020204" pitchFamily="2" charset="0"/>
                </a:rPr>
                <a:t>Selon le format de votre casque (RJ11 ou RJ45), laisser ou retirer le détrompeur qui se trouve dans le port casque, sur la face arrière du téléphone.</a:t>
              </a:r>
            </a:p>
            <a:p>
              <a:pPr>
                <a:tabLst>
                  <a:tab pos="5376863" algn="l"/>
                </a:tabLst>
              </a:pPr>
              <a:endParaRPr lang="fr-FR" altLang="fr-FR" sz="1100" dirty="0">
                <a:latin typeface="Helvetica 55 Roman" panose="020B0604020202020204" pitchFamily="2" charset="0"/>
              </a:endParaRPr>
            </a:p>
            <a:p>
              <a:pPr>
                <a:tabLst>
                  <a:tab pos="5376863" algn="l"/>
                </a:tabLst>
              </a:pPr>
              <a:r>
                <a:rPr lang="fr-FR" altLang="fr-FR" sz="1000" dirty="0">
                  <a:latin typeface="Helvetica 55 Roman" panose="020B0604020202020204" pitchFamily="2" charset="0"/>
                </a:rPr>
                <a:t>Selon la marque du casque, respecter les cordons d’adaptation entre le casque et le téléphone.</a:t>
              </a:r>
            </a:p>
          </p:txBody>
        </p:sp>
      </p:grpSp>
      <p:cxnSp>
        <p:nvCxnSpPr>
          <p:cNvPr id="76" name="Connecteur droit 75"/>
          <p:cNvCxnSpPr/>
          <p:nvPr/>
        </p:nvCxnSpPr>
        <p:spPr>
          <a:xfrm>
            <a:off x="4651359" y="1203598"/>
            <a:ext cx="0" cy="1353600"/>
          </a:xfrm>
          <a:prstGeom prst="line">
            <a:avLst/>
          </a:prstGeom>
          <a:solidFill>
            <a:srgbClr val="FFFF00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Ellipse 76"/>
          <p:cNvSpPr>
            <a:spLocks noChangeAspect="1"/>
          </p:cNvSpPr>
          <p:nvPr/>
        </p:nvSpPr>
        <p:spPr>
          <a:xfrm>
            <a:off x="4568043" y="1255165"/>
            <a:ext cx="180000" cy="18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fr-FR" sz="11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78" name="ZoneTexte 77"/>
          <p:cNvSpPr txBox="1"/>
          <p:nvPr/>
        </p:nvSpPr>
        <p:spPr>
          <a:xfrm>
            <a:off x="4716146" y="1203598"/>
            <a:ext cx="206441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tabLst>
                <a:tab pos="5376863" algn="l"/>
              </a:tabLst>
            </a:pPr>
            <a:r>
              <a:rPr lang="fr-FR" altLang="fr-FR" sz="1100" dirty="0">
                <a:solidFill>
                  <a:schemeClr val="bg2"/>
                </a:solidFill>
                <a:latin typeface="Helvetica 55 Roman" panose="020B0604020202020204" pitchFamily="2" charset="0"/>
              </a:rPr>
              <a:t>Activez le mode DHSG</a:t>
            </a:r>
          </a:p>
          <a:p>
            <a:pPr>
              <a:spcAft>
                <a:spcPts val="600"/>
              </a:spcAft>
              <a:tabLst>
                <a:tab pos="5376863" algn="l"/>
              </a:tabLst>
            </a:pPr>
            <a:r>
              <a:rPr lang="fr-FR" altLang="fr-FR" sz="1100" dirty="0">
                <a:latin typeface="Helvetica 55 Roman" panose="020B0604020202020204" pitchFamily="2" charset="0"/>
              </a:rPr>
              <a:t>Sélectionnez </a:t>
            </a:r>
            <a:r>
              <a:rPr lang="fr-FR" altLang="fr-FR" sz="1100" b="1" dirty="0">
                <a:latin typeface="Helvetica 55 Roman" panose="020B0604020202020204" pitchFamily="2" charset="0"/>
              </a:rPr>
              <a:t>DHSG activé</a:t>
            </a:r>
            <a:r>
              <a:rPr lang="fr-FR" altLang="fr-FR" sz="1100" dirty="0">
                <a:latin typeface="Helvetica 55 Roman" panose="020B0604020202020204" pitchFamily="2" charset="0"/>
              </a:rPr>
              <a:t>.</a:t>
            </a:r>
          </a:p>
          <a:p>
            <a:pPr>
              <a:spcAft>
                <a:spcPts val="600"/>
              </a:spcAft>
              <a:tabLst>
                <a:tab pos="5376863" algn="l"/>
              </a:tabLst>
            </a:pPr>
            <a:r>
              <a:rPr lang="fr-FR" altLang="fr-FR" sz="1100" dirty="0">
                <a:latin typeface="Helvetica 55 Roman" panose="020B0604020202020204" pitchFamily="2" charset="0"/>
              </a:rPr>
              <a:t>Validez avec la touche </a:t>
            </a:r>
            <a:r>
              <a:rPr lang="fr-FR" altLang="fr-FR" sz="1100" b="1" dirty="0">
                <a:latin typeface="Helvetica 55 Roman" panose="020B0604020202020204" pitchFamily="2" charset="0"/>
              </a:rPr>
              <a:t>Sauver.</a:t>
            </a:r>
          </a:p>
          <a:p>
            <a:pPr>
              <a:tabLst>
                <a:tab pos="5376863" algn="l"/>
              </a:tabLst>
            </a:pPr>
            <a:endParaRPr lang="fr-FR" altLang="fr-FR" sz="1100" dirty="0">
              <a:latin typeface="Helvetica 55 Roman" panose="020B0604020202020204" pitchFamily="2" charset="0"/>
            </a:endParaRPr>
          </a:p>
          <a:p>
            <a:pPr>
              <a:tabLst>
                <a:tab pos="5376863" algn="l"/>
              </a:tabLst>
            </a:pPr>
            <a:endParaRPr lang="fr-FR" altLang="fr-FR" sz="1100" dirty="0">
              <a:latin typeface="Helvetica 55 Roman" panose="020B0604020202020204" pitchFamily="2" charset="0"/>
            </a:endParaRPr>
          </a:p>
        </p:txBody>
      </p:sp>
      <p:grpSp>
        <p:nvGrpSpPr>
          <p:cNvPr id="79" name="Groupe 78"/>
          <p:cNvGrpSpPr/>
          <p:nvPr/>
        </p:nvGrpSpPr>
        <p:grpSpPr>
          <a:xfrm>
            <a:off x="6630871" y="1275606"/>
            <a:ext cx="2549641" cy="1585050"/>
            <a:chOff x="375618" y="1868742"/>
            <a:chExt cx="2946193" cy="1585050"/>
          </a:xfrm>
          <a:solidFill>
            <a:srgbClr val="FFFF00"/>
          </a:solidFill>
        </p:grpSpPr>
        <p:cxnSp>
          <p:nvCxnSpPr>
            <p:cNvPr id="80" name="Connecteur droit 79"/>
            <p:cNvCxnSpPr/>
            <p:nvPr/>
          </p:nvCxnSpPr>
          <p:spPr>
            <a:xfrm>
              <a:off x="458934" y="1868742"/>
              <a:ext cx="6684" cy="1354218"/>
            </a:xfrm>
            <a:prstGeom prst="line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Ellipse 80"/>
            <p:cNvSpPr>
              <a:spLocks noChangeAspect="1"/>
            </p:cNvSpPr>
            <p:nvPr/>
          </p:nvSpPr>
          <p:spPr>
            <a:xfrm>
              <a:off x="375618" y="1920310"/>
              <a:ext cx="207996" cy="18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fr-FR" sz="1100" dirty="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82" name="ZoneTexte 81"/>
            <p:cNvSpPr txBox="1"/>
            <p:nvPr/>
          </p:nvSpPr>
          <p:spPr>
            <a:xfrm>
              <a:off x="523721" y="1868743"/>
              <a:ext cx="2798090" cy="15850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  <a:tabLst>
                  <a:tab pos="5376863" algn="l"/>
                </a:tabLst>
              </a:pPr>
              <a:r>
                <a:rPr lang="fr-FR" altLang="fr-FR" sz="1100" dirty="0">
                  <a:solidFill>
                    <a:schemeClr val="bg2"/>
                  </a:solidFill>
                  <a:latin typeface="Helvetica 55 Roman" panose="020B0604020202020204" pitchFamily="2" charset="0"/>
                </a:rPr>
                <a:t>Choix du type d’écoute</a:t>
              </a:r>
            </a:p>
            <a:p>
              <a:pPr>
                <a:spcAft>
                  <a:spcPts val="600"/>
                </a:spcAft>
                <a:tabLst>
                  <a:tab pos="5376863" algn="l"/>
                </a:tabLst>
              </a:pPr>
              <a:r>
                <a:rPr lang="fr-FR" altLang="fr-FR" sz="1100" dirty="0">
                  <a:latin typeface="Helvetica 55 Roman" panose="020B0604020202020204" pitchFamily="2" charset="0"/>
                </a:rPr>
                <a:t>Toujours dans le menu Audio/Casque, sélectionner le menu </a:t>
              </a:r>
              <a:r>
                <a:rPr lang="fr-FR" altLang="fr-FR" sz="1100" b="1" dirty="0">
                  <a:latin typeface="Helvetica 55 Roman" panose="020B0604020202020204" pitchFamily="2" charset="0"/>
                </a:rPr>
                <a:t>Mode Audio</a:t>
              </a:r>
              <a:r>
                <a:rPr lang="fr-FR" altLang="fr-FR" sz="1100" dirty="0">
                  <a:latin typeface="Helvetica 55 Roman" panose="020B0604020202020204" pitchFamily="2" charset="0"/>
                </a:rPr>
                <a:t>.</a:t>
              </a:r>
            </a:p>
            <a:p>
              <a:pPr>
                <a:spcAft>
                  <a:spcPts val="600"/>
                </a:spcAft>
                <a:tabLst>
                  <a:tab pos="5376863" algn="l"/>
                </a:tabLst>
              </a:pPr>
              <a:r>
                <a:rPr lang="fr-FR" altLang="fr-FR" sz="1100" dirty="0">
                  <a:latin typeface="Helvetica 55 Roman" panose="020B0604020202020204" pitchFamily="2" charset="0"/>
                </a:rPr>
                <a:t>Sélectionnez </a:t>
              </a:r>
              <a:r>
                <a:rPr lang="fr-FR" altLang="fr-FR" sz="1100" b="1" dirty="0" err="1">
                  <a:latin typeface="Helvetica 55 Roman" panose="020B0604020202020204" pitchFamily="2" charset="0"/>
                </a:rPr>
                <a:t>HParleur</a:t>
              </a:r>
              <a:r>
                <a:rPr lang="fr-FR" altLang="fr-FR" sz="1100" b="1" dirty="0">
                  <a:latin typeface="Helvetica 55 Roman" panose="020B0604020202020204" pitchFamily="2" charset="0"/>
                </a:rPr>
                <a:t>/Casque.</a:t>
              </a:r>
              <a:r>
                <a:rPr lang="fr-FR" altLang="fr-FR" sz="1100" dirty="0">
                  <a:latin typeface="Helvetica 55 Roman" panose="020B0604020202020204" pitchFamily="2" charset="0"/>
                </a:rPr>
                <a:t> </a:t>
              </a:r>
            </a:p>
            <a:p>
              <a:pPr>
                <a:spcAft>
                  <a:spcPts val="600"/>
                </a:spcAft>
                <a:tabLst>
                  <a:tab pos="5376863" algn="l"/>
                </a:tabLst>
              </a:pPr>
              <a:r>
                <a:rPr lang="fr-FR" altLang="fr-FR" sz="1100" dirty="0">
                  <a:latin typeface="Helvetica 55 Roman" panose="020B0604020202020204" pitchFamily="2" charset="0"/>
                </a:rPr>
                <a:t>Validez avec la touche </a:t>
              </a:r>
              <a:r>
                <a:rPr lang="fr-FR" altLang="fr-FR" sz="1100" b="1" dirty="0">
                  <a:latin typeface="Helvetica 55 Roman" panose="020B0604020202020204" pitchFamily="2" charset="0"/>
                </a:rPr>
                <a:t>Sauver.</a:t>
              </a:r>
            </a:p>
            <a:p>
              <a:pPr>
                <a:tabLst>
                  <a:tab pos="5376863" algn="l"/>
                </a:tabLst>
              </a:pPr>
              <a:endParaRPr lang="fr-FR" altLang="fr-FR" sz="1100" dirty="0">
                <a:latin typeface="Helvetica 55 Roman" panose="020B0604020202020204" pitchFamily="2" charset="0"/>
              </a:endParaRPr>
            </a:p>
          </p:txBody>
        </p:sp>
      </p:grpSp>
      <p:pic>
        <p:nvPicPr>
          <p:cNvPr id="83" name="Picture 4" descr="C:\Users\JIYZ8396\Documents\TX-MITEL\6867i\config_casques\priority_casqu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6128" y="3023634"/>
            <a:ext cx="1798320" cy="1348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4" name="Groupe 83"/>
          <p:cNvGrpSpPr/>
          <p:nvPr/>
        </p:nvGrpSpPr>
        <p:grpSpPr>
          <a:xfrm>
            <a:off x="2529059" y="1203598"/>
            <a:ext cx="2187088" cy="1846659"/>
            <a:chOff x="375617" y="1868743"/>
            <a:chExt cx="2362951" cy="1846659"/>
          </a:xfrm>
          <a:solidFill>
            <a:srgbClr val="FFFF00"/>
          </a:solidFill>
        </p:grpSpPr>
        <p:cxnSp>
          <p:nvCxnSpPr>
            <p:cNvPr id="85" name="Connecteur droit 84"/>
            <p:cNvCxnSpPr/>
            <p:nvPr/>
          </p:nvCxnSpPr>
          <p:spPr>
            <a:xfrm>
              <a:off x="458934" y="1868743"/>
              <a:ext cx="0" cy="1353600"/>
            </a:xfrm>
            <a:prstGeom prst="line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Ellipse 85"/>
            <p:cNvSpPr>
              <a:spLocks noChangeAspect="1"/>
            </p:cNvSpPr>
            <p:nvPr/>
          </p:nvSpPr>
          <p:spPr>
            <a:xfrm>
              <a:off x="375617" y="1920310"/>
              <a:ext cx="194474" cy="18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fr-FR" sz="1100" dirty="0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87" name="ZoneTexte 86"/>
            <p:cNvSpPr txBox="1"/>
            <p:nvPr/>
          </p:nvSpPr>
          <p:spPr>
            <a:xfrm>
              <a:off x="523721" y="1868743"/>
              <a:ext cx="2214847" cy="184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  <a:tabLst>
                  <a:tab pos="5376863" algn="l"/>
                </a:tabLst>
              </a:pPr>
              <a:r>
                <a:rPr lang="fr-FR" altLang="fr-FR" sz="1100" dirty="0">
                  <a:solidFill>
                    <a:schemeClr val="bg2"/>
                  </a:solidFill>
                  <a:latin typeface="Helvetica 55 Roman" panose="020B0604020202020204" pitchFamily="2" charset="0"/>
                </a:rPr>
                <a:t>Accéder au menu Casque</a:t>
              </a:r>
            </a:p>
            <a:p>
              <a:pPr>
                <a:spcAft>
                  <a:spcPts val="600"/>
                </a:spcAft>
                <a:tabLst>
                  <a:tab pos="5376863" algn="l"/>
                </a:tabLst>
              </a:pPr>
              <a:r>
                <a:rPr lang="fr-FR" altLang="fr-FR" sz="1100" dirty="0">
                  <a:latin typeface="Helvetica 55 Roman" panose="020B0604020202020204" pitchFamily="2" charset="0"/>
                </a:rPr>
                <a:t>Accéder au menu de programmation en appuyant sur la touche </a:t>
              </a:r>
            </a:p>
            <a:p>
              <a:pPr>
                <a:spcAft>
                  <a:spcPts val="600"/>
                </a:spcAft>
                <a:tabLst>
                  <a:tab pos="5376863" algn="l"/>
                </a:tabLst>
              </a:pPr>
              <a:r>
                <a:rPr lang="fr-FR" altLang="fr-FR" sz="1100" dirty="0">
                  <a:latin typeface="Helvetica 55 Roman" panose="020B0604020202020204" pitchFamily="2" charset="0"/>
                </a:rPr>
                <a:t>Faire défiler le menu et sélectionner le menu </a:t>
              </a:r>
              <a:r>
                <a:rPr lang="fr-FR" altLang="fr-FR" sz="1100" b="1" dirty="0">
                  <a:latin typeface="Helvetica 55 Roman" panose="020B0604020202020204" pitchFamily="2" charset="0"/>
                </a:rPr>
                <a:t>Audio</a:t>
              </a:r>
              <a:r>
                <a:rPr lang="fr-FR" altLang="fr-FR" sz="1100" dirty="0">
                  <a:latin typeface="Helvetica 55 Roman" panose="020B0604020202020204" pitchFamily="2" charset="0"/>
                </a:rPr>
                <a:t>  avec la touche       puis sélectionner le menu </a:t>
              </a:r>
              <a:r>
                <a:rPr lang="fr-FR" altLang="fr-FR" sz="1100" b="1" dirty="0">
                  <a:latin typeface="Helvetica 55 Roman" panose="020B0604020202020204" pitchFamily="2" charset="0"/>
                </a:rPr>
                <a:t>Casque</a:t>
              </a:r>
              <a:r>
                <a:rPr lang="fr-FR" altLang="fr-FR" sz="1100" dirty="0">
                  <a:latin typeface="Helvetica 55 Roman" panose="020B0604020202020204" pitchFamily="2" charset="0"/>
                </a:rPr>
                <a:t>.</a:t>
              </a:r>
            </a:p>
            <a:p>
              <a:pPr>
                <a:tabLst>
                  <a:tab pos="5376863" algn="l"/>
                </a:tabLst>
              </a:pPr>
              <a:endParaRPr lang="fr-FR" altLang="fr-FR" sz="1100" dirty="0">
                <a:latin typeface="Helvetica 55 Roman" panose="020B0604020202020204" pitchFamily="2" charset="0"/>
              </a:endParaRPr>
            </a:p>
          </p:txBody>
        </p:sp>
      </p:grpSp>
      <p:pic>
        <p:nvPicPr>
          <p:cNvPr id="8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3791" y="1826531"/>
            <a:ext cx="408409" cy="206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9" name="Groupe 88"/>
          <p:cNvGrpSpPr/>
          <p:nvPr/>
        </p:nvGrpSpPr>
        <p:grpSpPr>
          <a:xfrm>
            <a:off x="3733753" y="2441738"/>
            <a:ext cx="116719" cy="120342"/>
            <a:chOff x="5164723" y="3303673"/>
            <a:chExt cx="116719" cy="120342"/>
          </a:xfrm>
        </p:grpSpPr>
        <p:sp>
          <p:nvSpPr>
            <p:cNvPr id="90" name="Rectangle à coins arrondis 89"/>
            <p:cNvSpPr/>
            <p:nvPr/>
          </p:nvSpPr>
          <p:spPr>
            <a:xfrm>
              <a:off x="5164723" y="3303673"/>
              <a:ext cx="116719" cy="120342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1" name="Rectangle 13"/>
            <p:cNvSpPr/>
            <p:nvPr/>
          </p:nvSpPr>
          <p:spPr>
            <a:xfrm rot="19140000">
              <a:off x="5189860" y="3342927"/>
              <a:ext cx="79047" cy="37474"/>
            </a:xfrm>
            <a:custGeom>
              <a:avLst/>
              <a:gdLst>
                <a:gd name="connsiteX0" fmla="*/ 0 w 55251"/>
                <a:gd name="connsiteY0" fmla="*/ 0 h 144144"/>
                <a:gd name="connsiteX1" fmla="*/ 55251 w 55251"/>
                <a:gd name="connsiteY1" fmla="*/ 0 h 144144"/>
                <a:gd name="connsiteX2" fmla="*/ 55251 w 55251"/>
                <a:gd name="connsiteY2" fmla="*/ 144144 h 144144"/>
                <a:gd name="connsiteX3" fmla="*/ 0 w 55251"/>
                <a:gd name="connsiteY3" fmla="*/ 144144 h 144144"/>
                <a:gd name="connsiteX4" fmla="*/ 0 w 55251"/>
                <a:gd name="connsiteY4" fmla="*/ 0 h 144144"/>
                <a:gd name="connsiteX0" fmla="*/ 0 w 59235"/>
                <a:gd name="connsiteY0" fmla="*/ 0 h 144144"/>
                <a:gd name="connsiteX1" fmla="*/ 55251 w 59235"/>
                <a:gd name="connsiteY1" fmla="*/ 0 h 144144"/>
                <a:gd name="connsiteX2" fmla="*/ 59235 w 59235"/>
                <a:gd name="connsiteY2" fmla="*/ 59771 h 144144"/>
                <a:gd name="connsiteX3" fmla="*/ 55251 w 59235"/>
                <a:gd name="connsiteY3" fmla="*/ 144144 h 144144"/>
                <a:gd name="connsiteX4" fmla="*/ 0 w 59235"/>
                <a:gd name="connsiteY4" fmla="*/ 144144 h 144144"/>
                <a:gd name="connsiteX5" fmla="*/ 0 w 59235"/>
                <a:gd name="connsiteY5" fmla="*/ 0 h 144144"/>
                <a:gd name="connsiteX0" fmla="*/ 0 w 59235"/>
                <a:gd name="connsiteY0" fmla="*/ 0 h 144144"/>
                <a:gd name="connsiteX1" fmla="*/ 55251 w 59235"/>
                <a:gd name="connsiteY1" fmla="*/ 0 h 144144"/>
                <a:gd name="connsiteX2" fmla="*/ 59235 w 59235"/>
                <a:gd name="connsiteY2" fmla="*/ 59771 h 144144"/>
                <a:gd name="connsiteX3" fmla="*/ 55251 w 59235"/>
                <a:gd name="connsiteY3" fmla="*/ 144144 h 144144"/>
                <a:gd name="connsiteX4" fmla="*/ 54865 w 59235"/>
                <a:gd name="connsiteY4" fmla="*/ 93835 h 144144"/>
                <a:gd name="connsiteX5" fmla="*/ 0 w 59235"/>
                <a:gd name="connsiteY5" fmla="*/ 144144 h 144144"/>
                <a:gd name="connsiteX6" fmla="*/ 0 w 59235"/>
                <a:gd name="connsiteY6" fmla="*/ 0 h 144144"/>
                <a:gd name="connsiteX0" fmla="*/ 0 w 59235"/>
                <a:gd name="connsiteY0" fmla="*/ 0 h 165896"/>
                <a:gd name="connsiteX1" fmla="*/ 55251 w 59235"/>
                <a:gd name="connsiteY1" fmla="*/ 0 h 165896"/>
                <a:gd name="connsiteX2" fmla="*/ 59235 w 59235"/>
                <a:gd name="connsiteY2" fmla="*/ 59771 h 165896"/>
                <a:gd name="connsiteX3" fmla="*/ 55251 w 59235"/>
                <a:gd name="connsiteY3" fmla="*/ 144144 h 165896"/>
                <a:gd name="connsiteX4" fmla="*/ 14094 w 59235"/>
                <a:gd name="connsiteY4" fmla="*/ 162514 h 165896"/>
                <a:gd name="connsiteX5" fmla="*/ 0 w 59235"/>
                <a:gd name="connsiteY5" fmla="*/ 144144 h 165896"/>
                <a:gd name="connsiteX6" fmla="*/ 0 w 59235"/>
                <a:gd name="connsiteY6" fmla="*/ 0 h 165896"/>
                <a:gd name="connsiteX0" fmla="*/ 0 w 246725"/>
                <a:gd name="connsiteY0" fmla="*/ 0 h 163931"/>
                <a:gd name="connsiteX1" fmla="*/ 55251 w 246725"/>
                <a:gd name="connsiteY1" fmla="*/ 0 h 163931"/>
                <a:gd name="connsiteX2" fmla="*/ 59235 w 246725"/>
                <a:gd name="connsiteY2" fmla="*/ 59771 h 163931"/>
                <a:gd name="connsiteX3" fmla="*/ 246725 w 246725"/>
                <a:gd name="connsiteY3" fmla="*/ 58173 h 163931"/>
                <a:gd name="connsiteX4" fmla="*/ 14094 w 246725"/>
                <a:gd name="connsiteY4" fmla="*/ 162514 h 163931"/>
                <a:gd name="connsiteX5" fmla="*/ 0 w 246725"/>
                <a:gd name="connsiteY5" fmla="*/ 144144 h 163931"/>
                <a:gd name="connsiteX6" fmla="*/ 0 w 246725"/>
                <a:gd name="connsiteY6" fmla="*/ 0 h 163931"/>
                <a:gd name="connsiteX0" fmla="*/ 0 w 250140"/>
                <a:gd name="connsiteY0" fmla="*/ 0 h 162514"/>
                <a:gd name="connsiteX1" fmla="*/ 55251 w 250140"/>
                <a:gd name="connsiteY1" fmla="*/ 0 h 162514"/>
                <a:gd name="connsiteX2" fmla="*/ 59235 w 250140"/>
                <a:gd name="connsiteY2" fmla="*/ 59771 h 162514"/>
                <a:gd name="connsiteX3" fmla="*/ 246725 w 250140"/>
                <a:gd name="connsiteY3" fmla="*/ 58173 h 162514"/>
                <a:gd name="connsiteX4" fmla="*/ 167991 w 250140"/>
                <a:gd name="connsiteY4" fmla="*/ 94365 h 162514"/>
                <a:gd name="connsiteX5" fmla="*/ 14094 w 250140"/>
                <a:gd name="connsiteY5" fmla="*/ 162514 h 162514"/>
                <a:gd name="connsiteX6" fmla="*/ 0 w 250140"/>
                <a:gd name="connsiteY6" fmla="*/ 144144 h 162514"/>
                <a:gd name="connsiteX7" fmla="*/ 0 w 250140"/>
                <a:gd name="connsiteY7" fmla="*/ 0 h 162514"/>
                <a:gd name="connsiteX0" fmla="*/ 0 w 265490"/>
                <a:gd name="connsiteY0" fmla="*/ 0 h 162514"/>
                <a:gd name="connsiteX1" fmla="*/ 55251 w 265490"/>
                <a:gd name="connsiteY1" fmla="*/ 0 h 162514"/>
                <a:gd name="connsiteX2" fmla="*/ 59235 w 265490"/>
                <a:gd name="connsiteY2" fmla="*/ 59771 h 162514"/>
                <a:gd name="connsiteX3" fmla="*/ 246725 w 265490"/>
                <a:gd name="connsiteY3" fmla="*/ 58173 h 162514"/>
                <a:gd name="connsiteX4" fmla="*/ 241276 w 265490"/>
                <a:gd name="connsiteY4" fmla="*/ 104431 h 162514"/>
                <a:gd name="connsiteX5" fmla="*/ 14094 w 265490"/>
                <a:gd name="connsiteY5" fmla="*/ 162514 h 162514"/>
                <a:gd name="connsiteX6" fmla="*/ 0 w 265490"/>
                <a:gd name="connsiteY6" fmla="*/ 144144 h 162514"/>
                <a:gd name="connsiteX7" fmla="*/ 0 w 265490"/>
                <a:gd name="connsiteY7" fmla="*/ 0 h 162514"/>
                <a:gd name="connsiteX0" fmla="*/ 0 w 266442"/>
                <a:gd name="connsiteY0" fmla="*/ 0 h 148241"/>
                <a:gd name="connsiteX1" fmla="*/ 55251 w 266442"/>
                <a:gd name="connsiteY1" fmla="*/ 0 h 148241"/>
                <a:gd name="connsiteX2" fmla="*/ 59235 w 266442"/>
                <a:gd name="connsiteY2" fmla="*/ 59771 h 148241"/>
                <a:gd name="connsiteX3" fmla="*/ 246725 w 266442"/>
                <a:gd name="connsiteY3" fmla="*/ 58173 h 148241"/>
                <a:gd name="connsiteX4" fmla="*/ 241276 w 266442"/>
                <a:gd name="connsiteY4" fmla="*/ 104431 h 148241"/>
                <a:gd name="connsiteX5" fmla="*/ 0 w 266442"/>
                <a:gd name="connsiteY5" fmla="*/ 144144 h 148241"/>
                <a:gd name="connsiteX6" fmla="*/ 0 w 266442"/>
                <a:gd name="connsiteY6" fmla="*/ 0 h 148241"/>
                <a:gd name="connsiteX0" fmla="*/ 0 w 266442"/>
                <a:gd name="connsiteY0" fmla="*/ 0 h 123008"/>
                <a:gd name="connsiteX1" fmla="*/ 55251 w 266442"/>
                <a:gd name="connsiteY1" fmla="*/ 0 h 123008"/>
                <a:gd name="connsiteX2" fmla="*/ 59235 w 266442"/>
                <a:gd name="connsiteY2" fmla="*/ 59771 h 123008"/>
                <a:gd name="connsiteX3" fmla="*/ 246725 w 266442"/>
                <a:gd name="connsiteY3" fmla="*/ 58173 h 123008"/>
                <a:gd name="connsiteX4" fmla="*/ 241276 w 266442"/>
                <a:gd name="connsiteY4" fmla="*/ 104431 h 123008"/>
                <a:gd name="connsiteX5" fmla="*/ 9761 w 266442"/>
                <a:gd name="connsiteY5" fmla="*/ 114767 h 123008"/>
                <a:gd name="connsiteX6" fmla="*/ 0 w 266442"/>
                <a:gd name="connsiteY6" fmla="*/ 0 h 123008"/>
                <a:gd name="connsiteX0" fmla="*/ 0 w 266442"/>
                <a:gd name="connsiteY0" fmla="*/ 0 h 123008"/>
                <a:gd name="connsiteX1" fmla="*/ 55251 w 266442"/>
                <a:gd name="connsiteY1" fmla="*/ 0 h 123008"/>
                <a:gd name="connsiteX2" fmla="*/ 59235 w 266442"/>
                <a:gd name="connsiteY2" fmla="*/ 59771 h 123008"/>
                <a:gd name="connsiteX3" fmla="*/ 246725 w 266442"/>
                <a:gd name="connsiteY3" fmla="*/ 58173 h 123008"/>
                <a:gd name="connsiteX4" fmla="*/ 241276 w 266442"/>
                <a:gd name="connsiteY4" fmla="*/ 104431 h 123008"/>
                <a:gd name="connsiteX5" fmla="*/ 9761 w 266442"/>
                <a:gd name="connsiteY5" fmla="*/ 114767 h 123008"/>
                <a:gd name="connsiteX6" fmla="*/ 0 w 266442"/>
                <a:gd name="connsiteY6" fmla="*/ 0 h 123008"/>
                <a:gd name="connsiteX0" fmla="*/ 0 w 266442"/>
                <a:gd name="connsiteY0" fmla="*/ 0 h 117523"/>
                <a:gd name="connsiteX1" fmla="*/ 55251 w 266442"/>
                <a:gd name="connsiteY1" fmla="*/ 0 h 117523"/>
                <a:gd name="connsiteX2" fmla="*/ 59235 w 266442"/>
                <a:gd name="connsiteY2" fmla="*/ 59771 h 117523"/>
                <a:gd name="connsiteX3" fmla="*/ 246725 w 266442"/>
                <a:gd name="connsiteY3" fmla="*/ 58173 h 117523"/>
                <a:gd name="connsiteX4" fmla="*/ 241276 w 266442"/>
                <a:gd name="connsiteY4" fmla="*/ 104431 h 117523"/>
                <a:gd name="connsiteX5" fmla="*/ 9761 w 266442"/>
                <a:gd name="connsiteY5" fmla="*/ 114767 h 117523"/>
                <a:gd name="connsiteX6" fmla="*/ 0 w 266442"/>
                <a:gd name="connsiteY6" fmla="*/ 0 h 117523"/>
                <a:gd name="connsiteX0" fmla="*/ 0 w 266442"/>
                <a:gd name="connsiteY0" fmla="*/ 0 h 116238"/>
                <a:gd name="connsiteX1" fmla="*/ 55251 w 266442"/>
                <a:gd name="connsiteY1" fmla="*/ 0 h 116238"/>
                <a:gd name="connsiteX2" fmla="*/ 59235 w 266442"/>
                <a:gd name="connsiteY2" fmla="*/ 59771 h 116238"/>
                <a:gd name="connsiteX3" fmla="*/ 246725 w 266442"/>
                <a:gd name="connsiteY3" fmla="*/ 58173 h 116238"/>
                <a:gd name="connsiteX4" fmla="*/ 241276 w 266442"/>
                <a:gd name="connsiteY4" fmla="*/ 104431 h 116238"/>
                <a:gd name="connsiteX5" fmla="*/ 9761 w 266442"/>
                <a:gd name="connsiteY5" fmla="*/ 114767 h 116238"/>
                <a:gd name="connsiteX6" fmla="*/ 0 w 266442"/>
                <a:gd name="connsiteY6" fmla="*/ 0 h 116238"/>
                <a:gd name="connsiteX0" fmla="*/ 0 w 254107"/>
                <a:gd name="connsiteY0" fmla="*/ 0 h 116238"/>
                <a:gd name="connsiteX1" fmla="*/ 55251 w 254107"/>
                <a:gd name="connsiteY1" fmla="*/ 0 h 116238"/>
                <a:gd name="connsiteX2" fmla="*/ 59235 w 254107"/>
                <a:gd name="connsiteY2" fmla="*/ 59771 h 116238"/>
                <a:gd name="connsiteX3" fmla="*/ 246725 w 254107"/>
                <a:gd name="connsiteY3" fmla="*/ 58173 h 116238"/>
                <a:gd name="connsiteX4" fmla="*/ 241276 w 254107"/>
                <a:gd name="connsiteY4" fmla="*/ 104431 h 116238"/>
                <a:gd name="connsiteX5" fmla="*/ 9761 w 254107"/>
                <a:gd name="connsiteY5" fmla="*/ 114767 h 116238"/>
                <a:gd name="connsiteX6" fmla="*/ 0 w 254107"/>
                <a:gd name="connsiteY6" fmla="*/ 0 h 116238"/>
                <a:gd name="connsiteX0" fmla="*/ 0 w 248506"/>
                <a:gd name="connsiteY0" fmla="*/ 0 h 116238"/>
                <a:gd name="connsiteX1" fmla="*/ 55251 w 248506"/>
                <a:gd name="connsiteY1" fmla="*/ 0 h 116238"/>
                <a:gd name="connsiteX2" fmla="*/ 59235 w 248506"/>
                <a:gd name="connsiteY2" fmla="*/ 59771 h 116238"/>
                <a:gd name="connsiteX3" fmla="*/ 246725 w 248506"/>
                <a:gd name="connsiteY3" fmla="*/ 58173 h 116238"/>
                <a:gd name="connsiteX4" fmla="*/ 241276 w 248506"/>
                <a:gd name="connsiteY4" fmla="*/ 104431 h 116238"/>
                <a:gd name="connsiteX5" fmla="*/ 9761 w 248506"/>
                <a:gd name="connsiteY5" fmla="*/ 114767 h 116238"/>
                <a:gd name="connsiteX6" fmla="*/ 0 w 248506"/>
                <a:gd name="connsiteY6" fmla="*/ 0 h 116238"/>
                <a:gd name="connsiteX0" fmla="*/ 0 w 246725"/>
                <a:gd name="connsiteY0" fmla="*/ 0 h 116238"/>
                <a:gd name="connsiteX1" fmla="*/ 55251 w 246725"/>
                <a:gd name="connsiteY1" fmla="*/ 0 h 116238"/>
                <a:gd name="connsiteX2" fmla="*/ 59235 w 246725"/>
                <a:gd name="connsiteY2" fmla="*/ 59771 h 116238"/>
                <a:gd name="connsiteX3" fmla="*/ 246725 w 246725"/>
                <a:gd name="connsiteY3" fmla="*/ 58173 h 116238"/>
                <a:gd name="connsiteX4" fmla="*/ 241276 w 246725"/>
                <a:gd name="connsiteY4" fmla="*/ 104431 h 116238"/>
                <a:gd name="connsiteX5" fmla="*/ 9761 w 246725"/>
                <a:gd name="connsiteY5" fmla="*/ 114767 h 116238"/>
                <a:gd name="connsiteX6" fmla="*/ 0 w 246725"/>
                <a:gd name="connsiteY6" fmla="*/ 0 h 116238"/>
                <a:gd name="connsiteX0" fmla="*/ 0 w 247883"/>
                <a:gd name="connsiteY0" fmla="*/ 0 h 116966"/>
                <a:gd name="connsiteX1" fmla="*/ 55251 w 247883"/>
                <a:gd name="connsiteY1" fmla="*/ 0 h 116966"/>
                <a:gd name="connsiteX2" fmla="*/ 59235 w 247883"/>
                <a:gd name="connsiteY2" fmla="*/ 59771 h 116966"/>
                <a:gd name="connsiteX3" fmla="*/ 246725 w 247883"/>
                <a:gd name="connsiteY3" fmla="*/ 58173 h 116966"/>
                <a:gd name="connsiteX4" fmla="*/ 246668 w 247883"/>
                <a:gd name="connsiteY4" fmla="*/ 109118 h 116966"/>
                <a:gd name="connsiteX5" fmla="*/ 9761 w 247883"/>
                <a:gd name="connsiteY5" fmla="*/ 114767 h 116966"/>
                <a:gd name="connsiteX6" fmla="*/ 0 w 247883"/>
                <a:gd name="connsiteY6" fmla="*/ 0 h 116966"/>
                <a:gd name="connsiteX0" fmla="*/ 0 w 246725"/>
                <a:gd name="connsiteY0" fmla="*/ 0 h 116966"/>
                <a:gd name="connsiteX1" fmla="*/ 55251 w 246725"/>
                <a:gd name="connsiteY1" fmla="*/ 0 h 116966"/>
                <a:gd name="connsiteX2" fmla="*/ 59235 w 246725"/>
                <a:gd name="connsiteY2" fmla="*/ 59771 h 116966"/>
                <a:gd name="connsiteX3" fmla="*/ 246725 w 246725"/>
                <a:gd name="connsiteY3" fmla="*/ 58173 h 116966"/>
                <a:gd name="connsiteX4" fmla="*/ 246668 w 246725"/>
                <a:gd name="connsiteY4" fmla="*/ 109118 h 116966"/>
                <a:gd name="connsiteX5" fmla="*/ 9761 w 246725"/>
                <a:gd name="connsiteY5" fmla="*/ 114767 h 116966"/>
                <a:gd name="connsiteX6" fmla="*/ 0 w 246725"/>
                <a:gd name="connsiteY6" fmla="*/ 0 h 116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725" h="116966">
                  <a:moveTo>
                    <a:pt x="0" y="0"/>
                  </a:moveTo>
                  <a:lnTo>
                    <a:pt x="55251" y="0"/>
                  </a:lnTo>
                  <a:lnTo>
                    <a:pt x="59235" y="59771"/>
                  </a:lnTo>
                  <a:lnTo>
                    <a:pt x="246725" y="58173"/>
                  </a:lnTo>
                  <a:cubicBezTo>
                    <a:pt x="246105" y="85506"/>
                    <a:pt x="244974" y="85967"/>
                    <a:pt x="246668" y="109118"/>
                  </a:cubicBezTo>
                  <a:cubicBezTo>
                    <a:pt x="199920" y="115400"/>
                    <a:pt x="57550" y="119828"/>
                    <a:pt x="9761" y="114767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/>
                <a:t>      </a:t>
              </a:r>
            </a:p>
          </p:txBody>
        </p:sp>
      </p:grpSp>
      <p:pic>
        <p:nvPicPr>
          <p:cNvPr id="92" name="Picture 3" descr="C:\Users\JIYZ8396\Documents\TX-MITEL\6867i\config_casques\menu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023634"/>
            <a:ext cx="1798320" cy="1348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909"/>
          <a:stretch/>
        </p:blipFill>
        <p:spPr bwMode="auto">
          <a:xfrm>
            <a:off x="327615" y="3131279"/>
            <a:ext cx="2027196" cy="1133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4" name="Ellipse 93"/>
          <p:cNvSpPr>
            <a:spLocks noChangeAspect="1"/>
          </p:cNvSpPr>
          <p:nvPr/>
        </p:nvSpPr>
        <p:spPr>
          <a:xfrm>
            <a:off x="363254" y="3339534"/>
            <a:ext cx="936104" cy="925194"/>
          </a:xfrm>
          <a:prstGeom prst="ellipse">
            <a:avLst/>
          </a:prstGeom>
          <a:noFill/>
          <a:ln w="349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5" name="Picture 2" descr="C:\Users\JIYZ8396\Documents\TX-MITEL\6867i\config_casques\dhsg_on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38" y="3023634"/>
            <a:ext cx="1798320" cy="1348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9" name="Groupe 98"/>
          <p:cNvGrpSpPr/>
          <p:nvPr/>
        </p:nvGrpSpPr>
        <p:grpSpPr>
          <a:xfrm>
            <a:off x="2707354" y="4372374"/>
            <a:ext cx="1650207" cy="231806"/>
            <a:chOff x="2707354" y="4084342"/>
            <a:chExt cx="1650207" cy="231806"/>
          </a:xfrm>
        </p:grpSpPr>
        <p:sp>
          <p:nvSpPr>
            <p:cNvPr id="100" name="Rectangle à coins arrondis 99"/>
            <p:cNvSpPr/>
            <p:nvPr/>
          </p:nvSpPr>
          <p:spPr>
            <a:xfrm>
              <a:off x="2707354" y="4204011"/>
              <a:ext cx="257039" cy="112137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1" name="Rectangle à coins arrondis 100"/>
            <p:cNvSpPr/>
            <p:nvPr/>
          </p:nvSpPr>
          <p:spPr>
            <a:xfrm>
              <a:off x="3164418" y="4204011"/>
              <a:ext cx="257039" cy="112137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2" name="Rectangle à coins arrondis 101"/>
            <p:cNvSpPr/>
            <p:nvPr/>
          </p:nvSpPr>
          <p:spPr>
            <a:xfrm>
              <a:off x="3632458" y="4204011"/>
              <a:ext cx="257039" cy="112137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3" name="Rectangle à coins arrondis 102"/>
            <p:cNvSpPr/>
            <p:nvPr/>
          </p:nvSpPr>
          <p:spPr>
            <a:xfrm>
              <a:off x="4100522" y="4204011"/>
              <a:ext cx="257039" cy="112137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04" name="Groupe 103"/>
            <p:cNvGrpSpPr/>
            <p:nvPr/>
          </p:nvGrpSpPr>
          <p:grpSpPr>
            <a:xfrm>
              <a:off x="2835873" y="4084342"/>
              <a:ext cx="1393169" cy="119669"/>
              <a:chOff x="2835873" y="4003822"/>
              <a:chExt cx="1393169" cy="200189"/>
            </a:xfrm>
          </p:grpSpPr>
          <p:cxnSp>
            <p:nvCxnSpPr>
              <p:cNvPr id="105" name="Connecteur droit 104"/>
              <p:cNvCxnSpPr>
                <a:endCxn id="100" idx="0"/>
              </p:cNvCxnSpPr>
              <p:nvPr/>
            </p:nvCxnSpPr>
            <p:spPr>
              <a:xfrm>
                <a:off x="2835873" y="4003822"/>
                <a:ext cx="1" cy="20018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Connecteur droit 105"/>
              <p:cNvCxnSpPr>
                <a:endCxn id="101" idx="0"/>
              </p:cNvCxnSpPr>
              <p:nvPr/>
            </p:nvCxnSpPr>
            <p:spPr>
              <a:xfrm>
                <a:off x="3292937" y="4003822"/>
                <a:ext cx="1" cy="20018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Connecteur droit 106"/>
              <p:cNvCxnSpPr>
                <a:endCxn id="102" idx="0"/>
              </p:cNvCxnSpPr>
              <p:nvPr/>
            </p:nvCxnSpPr>
            <p:spPr>
              <a:xfrm>
                <a:off x="3760977" y="4003822"/>
                <a:ext cx="1" cy="20018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Connecteur droit 107"/>
              <p:cNvCxnSpPr>
                <a:endCxn id="103" idx="0"/>
              </p:cNvCxnSpPr>
              <p:nvPr/>
            </p:nvCxnSpPr>
            <p:spPr>
              <a:xfrm>
                <a:off x="4229041" y="4003822"/>
                <a:ext cx="1" cy="20018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9" name="Arc 108"/>
          <p:cNvSpPr/>
          <p:nvPr/>
        </p:nvSpPr>
        <p:spPr>
          <a:xfrm>
            <a:off x="2636735" y="4432208"/>
            <a:ext cx="398278" cy="263738"/>
          </a:xfrm>
          <a:prstGeom prst="arc">
            <a:avLst>
              <a:gd name="adj1" fmla="val 13048024"/>
              <a:gd name="adj2" fmla="val 11644712"/>
            </a:avLst>
          </a:prstGeom>
          <a:ln w="317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10" name="Groupe 109"/>
          <p:cNvGrpSpPr/>
          <p:nvPr/>
        </p:nvGrpSpPr>
        <p:grpSpPr>
          <a:xfrm>
            <a:off x="4790072" y="4372374"/>
            <a:ext cx="1650207" cy="231806"/>
            <a:chOff x="2707354" y="4084342"/>
            <a:chExt cx="1650207" cy="231806"/>
          </a:xfrm>
        </p:grpSpPr>
        <p:sp>
          <p:nvSpPr>
            <p:cNvPr id="111" name="Rectangle à coins arrondis 110"/>
            <p:cNvSpPr/>
            <p:nvPr/>
          </p:nvSpPr>
          <p:spPr>
            <a:xfrm>
              <a:off x="2707354" y="4204011"/>
              <a:ext cx="257039" cy="112137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2" name="Rectangle à coins arrondis 111"/>
            <p:cNvSpPr/>
            <p:nvPr/>
          </p:nvSpPr>
          <p:spPr>
            <a:xfrm>
              <a:off x="3164418" y="4204011"/>
              <a:ext cx="257039" cy="112137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3" name="Rectangle à coins arrondis 112"/>
            <p:cNvSpPr/>
            <p:nvPr/>
          </p:nvSpPr>
          <p:spPr>
            <a:xfrm>
              <a:off x="3632458" y="4204011"/>
              <a:ext cx="257039" cy="112137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4" name="Rectangle à coins arrondis 113"/>
            <p:cNvSpPr/>
            <p:nvPr/>
          </p:nvSpPr>
          <p:spPr>
            <a:xfrm>
              <a:off x="4100522" y="4204011"/>
              <a:ext cx="257039" cy="112137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15" name="Groupe 114"/>
            <p:cNvGrpSpPr/>
            <p:nvPr/>
          </p:nvGrpSpPr>
          <p:grpSpPr>
            <a:xfrm>
              <a:off x="2835873" y="4084342"/>
              <a:ext cx="1393169" cy="119669"/>
              <a:chOff x="2835873" y="4003822"/>
              <a:chExt cx="1393169" cy="200189"/>
            </a:xfrm>
          </p:grpSpPr>
          <p:cxnSp>
            <p:nvCxnSpPr>
              <p:cNvPr id="116" name="Connecteur droit 115"/>
              <p:cNvCxnSpPr>
                <a:endCxn id="111" idx="0"/>
              </p:cNvCxnSpPr>
              <p:nvPr/>
            </p:nvCxnSpPr>
            <p:spPr>
              <a:xfrm>
                <a:off x="2835873" y="4003822"/>
                <a:ext cx="1" cy="20018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Connecteur droit 116"/>
              <p:cNvCxnSpPr>
                <a:endCxn id="112" idx="0"/>
              </p:cNvCxnSpPr>
              <p:nvPr/>
            </p:nvCxnSpPr>
            <p:spPr>
              <a:xfrm>
                <a:off x="3292937" y="4003822"/>
                <a:ext cx="1" cy="20018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Connecteur droit 117"/>
              <p:cNvCxnSpPr>
                <a:endCxn id="113" idx="0"/>
              </p:cNvCxnSpPr>
              <p:nvPr/>
            </p:nvCxnSpPr>
            <p:spPr>
              <a:xfrm>
                <a:off x="3760977" y="4003822"/>
                <a:ext cx="1" cy="20018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Connecteur droit 118"/>
              <p:cNvCxnSpPr>
                <a:endCxn id="114" idx="0"/>
              </p:cNvCxnSpPr>
              <p:nvPr/>
            </p:nvCxnSpPr>
            <p:spPr>
              <a:xfrm>
                <a:off x="4229041" y="4003822"/>
                <a:ext cx="1" cy="20018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0" name="Arc 119"/>
          <p:cNvSpPr/>
          <p:nvPr/>
        </p:nvSpPr>
        <p:spPr>
          <a:xfrm>
            <a:off x="4719453" y="4432208"/>
            <a:ext cx="398278" cy="263738"/>
          </a:xfrm>
          <a:prstGeom prst="arc">
            <a:avLst>
              <a:gd name="adj1" fmla="val 13048024"/>
              <a:gd name="adj2" fmla="val 11644712"/>
            </a:avLst>
          </a:prstGeom>
          <a:ln w="317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21" name="Groupe 120"/>
          <p:cNvGrpSpPr/>
          <p:nvPr/>
        </p:nvGrpSpPr>
        <p:grpSpPr>
          <a:xfrm>
            <a:off x="6901061" y="4372374"/>
            <a:ext cx="1650207" cy="231806"/>
            <a:chOff x="2707354" y="4084342"/>
            <a:chExt cx="1650207" cy="231806"/>
          </a:xfrm>
        </p:grpSpPr>
        <p:sp>
          <p:nvSpPr>
            <p:cNvPr id="122" name="Rectangle à coins arrondis 121"/>
            <p:cNvSpPr/>
            <p:nvPr/>
          </p:nvSpPr>
          <p:spPr>
            <a:xfrm>
              <a:off x="2707354" y="4204011"/>
              <a:ext cx="257039" cy="112137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3" name="Rectangle à coins arrondis 122"/>
            <p:cNvSpPr/>
            <p:nvPr/>
          </p:nvSpPr>
          <p:spPr>
            <a:xfrm>
              <a:off x="3164418" y="4204011"/>
              <a:ext cx="257039" cy="112137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4" name="Rectangle à coins arrondis 123"/>
            <p:cNvSpPr/>
            <p:nvPr/>
          </p:nvSpPr>
          <p:spPr>
            <a:xfrm>
              <a:off x="3632458" y="4204011"/>
              <a:ext cx="257039" cy="112137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5" name="Rectangle à coins arrondis 124"/>
            <p:cNvSpPr/>
            <p:nvPr/>
          </p:nvSpPr>
          <p:spPr>
            <a:xfrm>
              <a:off x="4100522" y="4204011"/>
              <a:ext cx="257039" cy="112137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26" name="Groupe 125"/>
            <p:cNvGrpSpPr/>
            <p:nvPr/>
          </p:nvGrpSpPr>
          <p:grpSpPr>
            <a:xfrm>
              <a:off x="2835873" y="4084342"/>
              <a:ext cx="1393169" cy="119669"/>
              <a:chOff x="2835873" y="4003822"/>
              <a:chExt cx="1393169" cy="200189"/>
            </a:xfrm>
          </p:grpSpPr>
          <p:cxnSp>
            <p:nvCxnSpPr>
              <p:cNvPr id="127" name="Connecteur droit 126"/>
              <p:cNvCxnSpPr>
                <a:endCxn id="122" idx="0"/>
              </p:cNvCxnSpPr>
              <p:nvPr/>
            </p:nvCxnSpPr>
            <p:spPr>
              <a:xfrm>
                <a:off x="2835873" y="4003822"/>
                <a:ext cx="1" cy="20018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Connecteur droit 127"/>
              <p:cNvCxnSpPr>
                <a:endCxn id="123" idx="0"/>
              </p:cNvCxnSpPr>
              <p:nvPr/>
            </p:nvCxnSpPr>
            <p:spPr>
              <a:xfrm>
                <a:off x="3292937" y="4003822"/>
                <a:ext cx="1" cy="20018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Connecteur droit 128"/>
              <p:cNvCxnSpPr>
                <a:endCxn id="124" idx="0"/>
              </p:cNvCxnSpPr>
              <p:nvPr/>
            </p:nvCxnSpPr>
            <p:spPr>
              <a:xfrm>
                <a:off x="3760977" y="4003822"/>
                <a:ext cx="1" cy="20018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Connecteur droit 129"/>
              <p:cNvCxnSpPr>
                <a:endCxn id="125" idx="0"/>
              </p:cNvCxnSpPr>
              <p:nvPr/>
            </p:nvCxnSpPr>
            <p:spPr>
              <a:xfrm>
                <a:off x="4229041" y="4003822"/>
                <a:ext cx="1" cy="20018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1" name="Arc 130"/>
          <p:cNvSpPr/>
          <p:nvPr/>
        </p:nvSpPr>
        <p:spPr>
          <a:xfrm>
            <a:off x="6830442" y="4432208"/>
            <a:ext cx="398278" cy="263738"/>
          </a:xfrm>
          <a:prstGeom prst="arc">
            <a:avLst>
              <a:gd name="adj1" fmla="val 13048024"/>
              <a:gd name="adj2" fmla="val 11644712"/>
            </a:avLst>
          </a:prstGeom>
          <a:ln w="317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7130148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Panasonic TGP 600</a:t>
            </a:r>
            <a:br>
              <a:rPr lang="fr-FR" dirty="0"/>
            </a:br>
            <a:r>
              <a:rPr lang="fr-FR" dirty="0"/>
              <a:t>Brancher un accessoire audio</a:t>
            </a:r>
          </a:p>
        </p:txBody>
      </p:sp>
      <p:grpSp>
        <p:nvGrpSpPr>
          <p:cNvPr id="71" name="Groupe 70"/>
          <p:cNvGrpSpPr/>
          <p:nvPr/>
        </p:nvGrpSpPr>
        <p:grpSpPr>
          <a:xfrm>
            <a:off x="179512" y="1203598"/>
            <a:ext cx="2952328" cy="1353600"/>
            <a:chOff x="375618" y="1868743"/>
            <a:chExt cx="2952328" cy="1353600"/>
          </a:xfrm>
        </p:grpSpPr>
        <p:cxnSp>
          <p:nvCxnSpPr>
            <p:cNvPr id="72" name="Connecteur droit 71"/>
            <p:cNvCxnSpPr/>
            <p:nvPr/>
          </p:nvCxnSpPr>
          <p:spPr>
            <a:xfrm>
              <a:off x="458934" y="1868743"/>
              <a:ext cx="0" cy="135360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Ellipse 72"/>
            <p:cNvSpPr>
              <a:spLocks noChangeAspect="1"/>
            </p:cNvSpPr>
            <p:nvPr/>
          </p:nvSpPr>
          <p:spPr>
            <a:xfrm>
              <a:off x="375618" y="1920310"/>
              <a:ext cx="180000" cy="18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fr-FR" sz="1100" dirty="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74" name="ZoneTexte 73"/>
            <p:cNvSpPr txBox="1"/>
            <p:nvPr/>
          </p:nvSpPr>
          <p:spPr>
            <a:xfrm>
              <a:off x="523721" y="1868743"/>
              <a:ext cx="280422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  <a:tabLst>
                  <a:tab pos="5376863" algn="l"/>
                </a:tabLst>
              </a:pPr>
              <a:r>
                <a:rPr lang="fr-FR" altLang="fr-FR" sz="1100" dirty="0">
                  <a:solidFill>
                    <a:schemeClr val="bg2"/>
                  </a:solidFill>
                  <a:latin typeface="Helvetica 55 Roman" panose="020B0604020202020204" pitchFamily="2" charset="0"/>
                </a:rPr>
                <a:t>Brancher le casque et ça marche ! </a:t>
              </a: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217" y="1563638"/>
            <a:ext cx="1495971" cy="1201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8113756"/>
      </p:ext>
    </p:extLst>
  </p:cSld>
  <p:clrMapOvr>
    <a:masterClrMapping/>
  </p:clrMapOvr>
  <p:transition spd="med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60fd420e2f369681ff7d579defce5493287913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NEW_ORANGE">
  <a:themeElements>
    <a:clrScheme name="Orange Black">
      <a:dk1>
        <a:srgbClr val="FFFFFF"/>
      </a:dk1>
      <a:lt1>
        <a:srgbClr val="000000"/>
      </a:lt1>
      <a:dk2>
        <a:srgbClr val="FF6600"/>
      </a:dk2>
      <a:lt2>
        <a:srgbClr val="8E908F"/>
      </a:lt2>
      <a:accent1>
        <a:srgbClr val="FF6600"/>
      </a:accent1>
      <a:accent2>
        <a:srgbClr val="323232"/>
      </a:accent2>
      <a:accent3>
        <a:srgbClr val="5C5C5C"/>
      </a:accent3>
      <a:accent4>
        <a:srgbClr val="8E908F"/>
      </a:accent4>
      <a:accent5>
        <a:srgbClr val="ADADAD"/>
      </a:accent5>
      <a:accent6>
        <a:srgbClr val="CCCCCC"/>
      </a:accent6>
      <a:hlink>
        <a:srgbClr val="000000"/>
      </a:hlink>
      <a:folHlink>
        <a:srgbClr val="000000"/>
      </a:folHlink>
    </a:clrScheme>
    <a:fontScheme name="Orange">
      <a:majorFont>
        <a:latin typeface="Helvetica 75"/>
        <a:ea typeface=""/>
        <a:cs typeface=""/>
      </a:majorFont>
      <a:minorFont>
        <a:latin typeface="Helvetica 75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ange_PPTTemplate_v3.potx" id="{7EFB1CC4-B630-4DC5-B88F-B33ED10FA70B}" vid="{E661C32F-4836-4DD1-B604-E27281C607A6}"/>
    </a:ext>
  </a:extLst>
</a:theme>
</file>

<file path=ppt/theme/theme2.xml><?xml version="1.0" encoding="utf-8"?>
<a:theme xmlns:a="http://schemas.openxmlformats.org/drawingml/2006/main" name="1_tmp_AvirerORA_template_EN_beta_v4">
  <a:themeElements>
    <a:clrScheme name="Orange Black">
      <a:dk1>
        <a:srgbClr val="FFFFFF"/>
      </a:dk1>
      <a:lt1>
        <a:srgbClr val="000000"/>
      </a:lt1>
      <a:dk2>
        <a:srgbClr val="FF6600"/>
      </a:dk2>
      <a:lt2>
        <a:srgbClr val="8E908F"/>
      </a:lt2>
      <a:accent1>
        <a:srgbClr val="FF6600"/>
      </a:accent1>
      <a:accent2>
        <a:srgbClr val="323232"/>
      </a:accent2>
      <a:accent3>
        <a:srgbClr val="5C5C5C"/>
      </a:accent3>
      <a:accent4>
        <a:srgbClr val="8E908F"/>
      </a:accent4>
      <a:accent5>
        <a:srgbClr val="ADADAD"/>
      </a:accent5>
      <a:accent6>
        <a:srgbClr val="CCCCCC"/>
      </a:accent6>
      <a:hlink>
        <a:srgbClr val="000000"/>
      </a:hlink>
      <a:folHlink>
        <a:srgbClr val="000000"/>
      </a:folHlink>
    </a:clrScheme>
    <a:fontScheme name="Orange">
      <a:majorFont>
        <a:latin typeface="Helvetica 75"/>
        <a:ea typeface=""/>
        <a:cs typeface=""/>
      </a:majorFont>
      <a:minorFont>
        <a:latin typeface="Helvetica 75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ange_PPTTemplate_v3.potx" id="{7EFB1CC4-B630-4DC5-B88F-B33ED10FA70B}" vid="{E661C32F-4836-4DD1-B604-E27281C607A6}"/>
    </a:ext>
  </a:extLst>
</a:theme>
</file>

<file path=ppt/theme/theme3.xml><?xml version="1.0" encoding="utf-8"?>
<a:theme xmlns:a="http://schemas.openxmlformats.org/drawingml/2006/main" name="1_NEW_ORANGE">
  <a:themeElements>
    <a:clrScheme name="Orange Black">
      <a:dk1>
        <a:srgbClr val="FFFFFF"/>
      </a:dk1>
      <a:lt1>
        <a:srgbClr val="000000"/>
      </a:lt1>
      <a:dk2>
        <a:srgbClr val="FF6600"/>
      </a:dk2>
      <a:lt2>
        <a:srgbClr val="8E908F"/>
      </a:lt2>
      <a:accent1>
        <a:srgbClr val="FF6600"/>
      </a:accent1>
      <a:accent2>
        <a:srgbClr val="323232"/>
      </a:accent2>
      <a:accent3>
        <a:srgbClr val="5C5C5C"/>
      </a:accent3>
      <a:accent4>
        <a:srgbClr val="8E908F"/>
      </a:accent4>
      <a:accent5>
        <a:srgbClr val="ADADAD"/>
      </a:accent5>
      <a:accent6>
        <a:srgbClr val="CCCCCC"/>
      </a:accent6>
      <a:hlink>
        <a:srgbClr val="000000"/>
      </a:hlink>
      <a:folHlink>
        <a:srgbClr val="000000"/>
      </a:folHlink>
    </a:clrScheme>
    <a:fontScheme name="Orange">
      <a:majorFont>
        <a:latin typeface="Helvetica 75"/>
        <a:ea typeface=""/>
        <a:cs typeface=""/>
      </a:majorFont>
      <a:minorFont>
        <a:latin typeface="Helvetica 75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ange_PPTTemplate_v3.potx" id="{7EFB1CC4-B630-4DC5-B88F-B33ED10FA70B}" vid="{E661C32F-4836-4DD1-B604-E27281C607A6}"/>
    </a:ext>
  </a:extLst>
</a:theme>
</file>

<file path=ppt/theme/theme4.xml><?xml version="1.0" encoding="utf-8"?>
<a:theme xmlns:a="http://schemas.openxmlformats.org/drawingml/2006/main" name="12_tmp_AvirerORA_template_EN_beta_v4">
  <a:themeElements>
    <a:clrScheme name="Orange Black">
      <a:dk1>
        <a:srgbClr val="FFFFFF"/>
      </a:dk1>
      <a:lt1>
        <a:srgbClr val="000000"/>
      </a:lt1>
      <a:dk2>
        <a:srgbClr val="FF6600"/>
      </a:dk2>
      <a:lt2>
        <a:srgbClr val="8E908F"/>
      </a:lt2>
      <a:accent1>
        <a:srgbClr val="FF6600"/>
      </a:accent1>
      <a:accent2>
        <a:srgbClr val="323232"/>
      </a:accent2>
      <a:accent3>
        <a:srgbClr val="5C5C5C"/>
      </a:accent3>
      <a:accent4>
        <a:srgbClr val="8E908F"/>
      </a:accent4>
      <a:accent5>
        <a:srgbClr val="ADADAD"/>
      </a:accent5>
      <a:accent6>
        <a:srgbClr val="CCCCCC"/>
      </a:accent6>
      <a:hlink>
        <a:srgbClr val="000000"/>
      </a:hlink>
      <a:folHlink>
        <a:srgbClr val="000000"/>
      </a:folHlink>
    </a:clrScheme>
    <a:fontScheme name="Orange">
      <a:majorFont>
        <a:latin typeface="Helvetica 75"/>
        <a:ea typeface=""/>
        <a:cs typeface=""/>
      </a:majorFont>
      <a:minorFont>
        <a:latin typeface="Helvetica 75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ange_PPTTemplate_v3.potx" id="{7EFB1CC4-B630-4DC5-B88F-B33ED10FA70B}" vid="{E661C32F-4836-4DD1-B604-E27281C607A6}"/>
    </a:ext>
  </a:extLst>
</a:theme>
</file>

<file path=ppt/theme/theme5.xml><?xml version="1.0" encoding="utf-8"?>
<a:theme xmlns:a="http://schemas.openxmlformats.org/drawingml/2006/main" name="2_NEW_ORANGE">
  <a:themeElements>
    <a:clrScheme name="Orange Black">
      <a:dk1>
        <a:srgbClr val="FFFFFF"/>
      </a:dk1>
      <a:lt1>
        <a:srgbClr val="000000"/>
      </a:lt1>
      <a:dk2>
        <a:srgbClr val="FF6600"/>
      </a:dk2>
      <a:lt2>
        <a:srgbClr val="8E908F"/>
      </a:lt2>
      <a:accent1>
        <a:srgbClr val="FF6600"/>
      </a:accent1>
      <a:accent2>
        <a:srgbClr val="323232"/>
      </a:accent2>
      <a:accent3>
        <a:srgbClr val="5C5C5C"/>
      </a:accent3>
      <a:accent4>
        <a:srgbClr val="8E908F"/>
      </a:accent4>
      <a:accent5>
        <a:srgbClr val="ADADAD"/>
      </a:accent5>
      <a:accent6>
        <a:srgbClr val="CCCCCC"/>
      </a:accent6>
      <a:hlink>
        <a:srgbClr val="000000"/>
      </a:hlink>
      <a:folHlink>
        <a:srgbClr val="000000"/>
      </a:folHlink>
    </a:clrScheme>
    <a:fontScheme name="Orange">
      <a:majorFont>
        <a:latin typeface="Helvetica 75"/>
        <a:ea typeface=""/>
        <a:cs typeface=""/>
      </a:majorFont>
      <a:minorFont>
        <a:latin typeface="Helvetica 75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ange_PPTTemplate_v3.potx" id="{7EFB1CC4-B630-4DC5-B88F-B33ED10FA70B}" vid="{E661C32F-4836-4DD1-B604-E27281C607A6}"/>
    </a:ext>
  </a:extLst>
</a:theme>
</file>

<file path=ppt/theme/theme6.xml><?xml version="1.0" encoding="utf-8"?>
<a:theme xmlns:a="http://schemas.openxmlformats.org/drawingml/2006/main" name="orange_presentationbasique">
  <a:themeElements>
    <a:clrScheme name="OAB">
      <a:dk1>
        <a:srgbClr val="000000"/>
      </a:dk1>
      <a:lt1>
        <a:srgbClr val="FFFFFF"/>
      </a:lt1>
      <a:dk2>
        <a:srgbClr val="595959"/>
      </a:dk2>
      <a:lt2>
        <a:srgbClr val="FFFFFF"/>
      </a:lt2>
      <a:accent1>
        <a:srgbClr val="FF6600"/>
      </a:accent1>
      <a:accent2>
        <a:srgbClr val="4BB4E6"/>
      </a:accent2>
      <a:accent3>
        <a:srgbClr val="9164CD"/>
      </a:accent3>
      <a:accent4>
        <a:srgbClr val="50BE87"/>
      </a:accent4>
      <a:accent5>
        <a:srgbClr val="FFB4E6"/>
      </a:accent5>
      <a:accent6>
        <a:srgbClr val="FFDC00"/>
      </a:accent6>
      <a:hlink>
        <a:srgbClr val="5F5F5F"/>
      </a:hlink>
      <a:folHlink>
        <a:srgbClr val="919191"/>
      </a:folHlink>
    </a:clrScheme>
    <a:fontScheme name="Orange">
      <a:majorFont>
        <a:latin typeface="Helvetica 75"/>
        <a:ea typeface=""/>
        <a:cs typeface=""/>
      </a:majorFont>
      <a:minorFont>
        <a:latin typeface="Helvetica 75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ange_PPTTemplate_v3.potx" id="{7EFB1CC4-B630-4DC5-B88F-B33ED10FA70B}" vid="{E661C32F-4836-4DD1-B604-E27281C607A6}"/>
    </a:ext>
  </a:extLst>
</a:theme>
</file>

<file path=ppt/theme/theme7.xml><?xml version="1.0" encoding="utf-8"?>
<a:theme xmlns:a="http://schemas.openxmlformats.org/drawingml/2006/main" name="7_Default Theme">
  <a:themeElements>
    <a:clrScheme name="Personnalisé 3">
      <a:dk1>
        <a:srgbClr val="FFFFFF"/>
      </a:dk1>
      <a:lt1>
        <a:srgbClr val="000000"/>
      </a:lt1>
      <a:dk2>
        <a:srgbClr val="FF6600"/>
      </a:dk2>
      <a:lt2>
        <a:srgbClr val="595959"/>
      </a:lt2>
      <a:accent1>
        <a:srgbClr val="4BB4E6"/>
      </a:accent1>
      <a:accent2>
        <a:srgbClr val="50BE87"/>
      </a:accent2>
      <a:accent3>
        <a:srgbClr val="FFB4E6"/>
      </a:accent3>
      <a:accent4>
        <a:srgbClr val="9164CD"/>
      </a:accent4>
      <a:accent5>
        <a:srgbClr val="FFDC00"/>
      </a:accent5>
      <a:accent6>
        <a:srgbClr val="FF6600"/>
      </a:accent6>
      <a:hlink>
        <a:srgbClr val="FF6600"/>
      </a:hlink>
      <a:folHlink>
        <a:srgbClr val="FF6600"/>
      </a:folHlink>
    </a:clrScheme>
    <a:fontScheme name="Orange">
      <a:majorFont>
        <a:latin typeface="Helvetica 75"/>
        <a:ea typeface=""/>
        <a:cs typeface=""/>
      </a:majorFont>
      <a:minorFont>
        <a:latin typeface="Helvetica 75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ange_PPTTemplate_v3.potx" id="{7EFB1CC4-B630-4DC5-B88F-B33ED10FA70B}" vid="{E661C32F-4836-4DD1-B604-E27281C607A6}"/>
    </a:ext>
  </a:extLst>
</a:theme>
</file>

<file path=ppt/theme/theme8.xml><?xml version="1.0" encoding="utf-8"?>
<a:theme xmlns:a="http://schemas.openxmlformats.org/drawingml/2006/main" name="3_NEW_ORANGE">
  <a:themeElements>
    <a:clrScheme name="Orange Black">
      <a:dk1>
        <a:srgbClr val="FFFFFF"/>
      </a:dk1>
      <a:lt1>
        <a:srgbClr val="000000"/>
      </a:lt1>
      <a:dk2>
        <a:srgbClr val="FF6600"/>
      </a:dk2>
      <a:lt2>
        <a:srgbClr val="8E908F"/>
      </a:lt2>
      <a:accent1>
        <a:srgbClr val="FF6600"/>
      </a:accent1>
      <a:accent2>
        <a:srgbClr val="323232"/>
      </a:accent2>
      <a:accent3>
        <a:srgbClr val="5C5C5C"/>
      </a:accent3>
      <a:accent4>
        <a:srgbClr val="8E908F"/>
      </a:accent4>
      <a:accent5>
        <a:srgbClr val="ADADAD"/>
      </a:accent5>
      <a:accent6>
        <a:srgbClr val="CCCCCC"/>
      </a:accent6>
      <a:hlink>
        <a:srgbClr val="000000"/>
      </a:hlink>
      <a:folHlink>
        <a:srgbClr val="000000"/>
      </a:folHlink>
    </a:clrScheme>
    <a:fontScheme name="Orange">
      <a:majorFont>
        <a:latin typeface="Helvetica 75"/>
        <a:ea typeface=""/>
        <a:cs typeface=""/>
      </a:majorFont>
      <a:minorFont>
        <a:latin typeface="Helvetica 75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ange_PPTTemplate_v3.potx" id="{7EFB1CC4-B630-4DC5-B88F-B33ED10FA70B}" vid="{E661C32F-4836-4DD1-B604-E27281C607A6}"/>
    </a:ext>
  </a:extLst>
</a:theme>
</file>

<file path=ppt/theme/theme9.xml><?xml version="1.0" encoding="utf-8"?>
<a:theme xmlns:a="http://schemas.openxmlformats.org/drawingml/2006/main" name="4_NEW_ORANGE">
  <a:themeElements>
    <a:clrScheme name="Orange Black">
      <a:dk1>
        <a:srgbClr val="FFFFFF"/>
      </a:dk1>
      <a:lt1>
        <a:srgbClr val="000000"/>
      </a:lt1>
      <a:dk2>
        <a:srgbClr val="FF6600"/>
      </a:dk2>
      <a:lt2>
        <a:srgbClr val="8E908F"/>
      </a:lt2>
      <a:accent1>
        <a:srgbClr val="FF6600"/>
      </a:accent1>
      <a:accent2>
        <a:srgbClr val="323232"/>
      </a:accent2>
      <a:accent3>
        <a:srgbClr val="5C5C5C"/>
      </a:accent3>
      <a:accent4>
        <a:srgbClr val="8E908F"/>
      </a:accent4>
      <a:accent5>
        <a:srgbClr val="ADADAD"/>
      </a:accent5>
      <a:accent6>
        <a:srgbClr val="CCCCCC"/>
      </a:accent6>
      <a:hlink>
        <a:srgbClr val="000000"/>
      </a:hlink>
      <a:folHlink>
        <a:srgbClr val="000000"/>
      </a:folHlink>
    </a:clrScheme>
    <a:fontScheme name="Orange">
      <a:majorFont>
        <a:latin typeface="Helvetica 75"/>
        <a:ea typeface=""/>
        <a:cs typeface=""/>
      </a:majorFont>
      <a:minorFont>
        <a:latin typeface="Helvetica 75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ange_PPTTemplate_v3.potx" id="{7EFB1CC4-B630-4DC5-B88F-B33ED10FA70B}" vid="{E661C32F-4836-4DD1-B604-E27281C607A6}"/>
    </a:ext>
  </a:extLst>
</a:theme>
</file>

<file path=ppt/theme/theme10.xml><?xml version="1.0" encoding="utf-8"?>
<a:theme xmlns:a="http://schemas.openxmlformats.org/drawingml/2006/main" name="5_NEW_ORANGE">
  <a:themeElements>
    <a:clrScheme name="Orange Black">
      <a:dk1>
        <a:srgbClr val="FFFFFF"/>
      </a:dk1>
      <a:lt1>
        <a:srgbClr val="000000"/>
      </a:lt1>
      <a:dk2>
        <a:srgbClr val="FF6600"/>
      </a:dk2>
      <a:lt2>
        <a:srgbClr val="8E908F"/>
      </a:lt2>
      <a:accent1>
        <a:srgbClr val="FF6600"/>
      </a:accent1>
      <a:accent2>
        <a:srgbClr val="323232"/>
      </a:accent2>
      <a:accent3>
        <a:srgbClr val="5C5C5C"/>
      </a:accent3>
      <a:accent4>
        <a:srgbClr val="8E908F"/>
      </a:accent4>
      <a:accent5>
        <a:srgbClr val="ADADAD"/>
      </a:accent5>
      <a:accent6>
        <a:srgbClr val="CCCCCC"/>
      </a:accent6>
      <a:hlink>
        <a:srgbClr val="000000"/>
      </a:hlink>
      <a:folHlink>
        <a:srgbClr val="000000"/>
      </a:folHlink>
    </a:clrScheme>
    <a:fontScheme name="Orange">
      <a:majorFont>
        <a:latin typeface="Helvetica 75"/>
        <a:ea typeface=""/>
        <a:cs typeface=""/>
      </a:majorFont>
      <a:minorFont>
        <a:latin typeface="Helvetica 75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ange_PPTTemplate_v3.potx" id="{7EFB1CC4-B630-4DC5-B88F-B33ED10FA70B}" vid="{E661C32F-4836-4DD1-B604-E27281C607A6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7BA0611F9C306419A5E9FAAC4AE1658" ma:contentTypeVersion="14" ma:contentTypeDescription="Crée un document." ma:contentTypeScope="" ma:versionID="3bf0dad76c91598bd97ed1a41e94a322">
  <xsd:schema xmlns:xsd="http://www.w3.org/2001/XMLSchema" xmlns:xs="http://www.w3.org/2001/XMLSchema" xmlns:p="http://schemas.microsoft.com/office/2006/metadata/properties" xmlns:ns2="2eb50ba3-38c9-48cd-a168-f25e8e391dfe" xmlns:ns3="9606fa59-1aff-4b68-991d-b505c1d41abd" targetNamespace="http://schemas.microsoft.com/office/2006/metadata/properties" ma:root="true" ma:fieldsID="f81040fc0cd60f1d16d52a55d031e5c5" ns2:_="" ns3:_="">
    <xsd:import namespace="2eb50ba3-38c9-48cd-a168-f25e8e391dfe"/>
    <xsd:import namespace="9606fa59-1aff-4b68-991d-b505c1d41ab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b50ba3-38c9-48cd-a168-f25e8e391df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aa8976df-9c6d-4c47-88b7-85635e50fb4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06fa59-1aff-4b68-991d-b505c1d41ab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525bca4-3f11-413c-a83f-2b3274f11608}" ma:internalName="TaxCatchAll" ma:showField="CatchAllData" ma:web="9606fa59-1aff-4b68-991d-b505c1d41ab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606fa59-1aff-4b68-991d-b505c1d41abd" xsi:nil="true"/>
    <lcf76f155ced4ddcb4097134ff3c332f xmlns="2eb50ba3-38c9-48cd-a168-f25e8e391df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421C384-5353-4BC8-AE60-08BBA221570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D7031D7-0898-41D2-BA72-B623CDE5EB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eb50ba3-38c9-48cd-a168-f25e8e391dfe"/>
    <ds:schemaRef ds:uri="9606fa59-1aff-4b68-991d-b505c1d41ab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4CE80BB-5138-4715-A250-964AB48BC44F}">
  <ds:schemaRefs>
    <ds:schemaRef ds:uri="http://purl.org/dc/terms/"/>
    <ds:schemaRef ds:uri="http://schemas.microsoft.com/office/2006/documentManagement/types"/>
    <ds:schemaRef ds:uri="http://purl.org/dc/dcmitype/"/>
    <ds:schemaRef ds:uri="http://purl.org/dc/elements/1.1/"/>
    <ds:schemaRef ds:uri="9606fa59-1aff-4b68-991d-b505c1d41abd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2eb50ba3-38c9-48cd-a168-f25e8e391dfe"/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>
  <clbl:label id="{e6c818a6-e1a0-4a6e-a969-20d857c5dc62}" enabled="1" method="Standard" siteId="{90c7a20a-f34b-40bf-bc48-b9253b6f5d20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NEW_ORANGE</Template>
  <TotalTime>13126</TotalTime>
  <Words>1905</Words>
  <Application>Microsoft Office PowerPoint</Application>
  <PresentationFormat>Affichage à l'écran (16:9)</PresentationFormat>
  <Paragraphs>437</Paragraphs>
  <Slides>14</Slides>
  <Notes>6</Notes>
  <HiddenSlides>0</HiddenSlides>
  <MMClips>0</MMClips>
  <ScaleCrop>false</ScaleCrop>
  <HeadingPairs>
    <vt:vector size="8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10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33" baseType="lpstr">
      <vt:lpstr>Arial</vt:lpstr>
      <vt:lpstr>Calibri</vt:lpstr>
      <vt:lpstr>Helvetica 55 Roman</vt:lpstr>
      <vt:lpstr>Helvetica 75</vt:lpstr>
      <vt:lpstr>Helvetica 75 Bold</vt:lpstr>
      <vt:lpstr>Helvetica Neue</vt:lpstr>
      <vt:lpstr>Symbol</vt:lpstr>
      <vt:lpstr>Wingdings</vt:lpstr>
      <vt:lpstr>NEW_ORANGE</vt:lpstr>
      <vt:lpstr>1_tmp_AvirerORA_template_EN_beta_v4</vt:lpstr>
      <vt:lpstr>1_NEW_ORANGE</vt:lpstr>
      <vt:lpstr>12_tmp_AvirerORA_template_EN_beta_v4</vt:lpstr>
      <vt:lpstr>2_NEW_ORANGE</vt:lpstr>
      <vt:lpstr>orange_presentationbasique</vt:lpstr>
      <vt:lpstr>7_Default Theme</vt:lpstr>
      <vt:lpstr>3_NEW_ORANGE</vt:lpstr>
      <vt:lpstr>4_NEW_ORANGE</vt:lpstr>
      <vt:lpstr>5_NEW_ORANGE</vt:lpstr>
      <vt:lpstr>Diapositive think-cell</vt:lpstr>
      <vt:lpstr>Présentation PowerPoint</vt:lpstr>
      <vt:lpstr>Comment choisir le bon modèle de casque ou accessoire ?</vt:lpstr>
      <vt:lpstr>Poly Voyager Focus 2 MS A + Socle chargeur Je m’isole du bruit et reste concentré dans les environnements bruyants</vt:lpstr>
      <vt:lpstr>Poly 4320 USB A + Socle chargeur La solution sans-fil flexible pour une communication professionnelle optimale</vt:lpstr>
      <vt:lpstr>Micro-casque Poly EncorePro 520 binaural filaire Je m’équipe d’un micro-casque robuste et confortable pour un usage intensif  </vt:lpstr>
      <vt:lpstr>Jabra Evolve 65 e Confort tout au long de la journée</vt:lpstr>
      <vt:lpstr>Poly blackwire 3215 Confortable, robuste et polyvalent pour gérer simplement vos appels </vt:lpstr>
      <vt:lpstr>Jabra Mono Evolve 2 55 USB A et Bluetooth Je décroche directement sur le casque et avec la perche Micro </vt:lpstr>
      <vt:lpstr>Pieuvre Jabra Speak 2 Bluetooth et USB A et C Je suis libre d’organiser mes conférences où je veux  </vt:lpstr>
      <vt:lpstr>Yealink répéteur DECT RT30 Pour étendre la portée de la base Yealink W76P     </vt:lpstr>
      <vt:lpstr>Répéteur DECT IP Panasonic KX-A406 Pour étendre la portée de la base Panasonic TGP600  </vt:lpstr>
      <vt:lpstr>Mitel 67i Brancher un accessoire audio avec une connexion USB ou via dongle USB/Bluetooth</vt:lpstr>
      <vt:lpstr>Mitel 67i Brancher un accessoire audio avec une connexion RJ11 ou RJ45</vt:lpstr>
      <vt:lpstr>Panasonic TGP 600 Brancher un accessoire audio</vt:lpstr>
    </vt:vector>
  </TitlesOfParts>
  <Company>ORANGE FT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ASTIC Alexandra OF SA</dc:creator>
  <cp:lastModifiedBy>HARB Idir DM2P</cp:lastModifiedBy>
  <cp:revision>428</cp:revision>
  <cp:lastPrinted>2013-05-24T16:35:47Z</cp:lastPrinted>
  <dcterms:created xsi:type="dcterms:W3CDTF">2015-08-19T10:47:47Z</dcterms:created>
  <dcterms:modified xsi:type="dcterms:W3CDTF">2026-07-07T14:00:23Z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  <property fmtid="{D5CDD505-2E9C-101B-9397-08002B2CF9AE}" pid="3" name="ContentTypeId">
    <vt:lpwstr>0x01010067BA0611F9C306419A5E9FAAC4AE1658</vt:lpwstr>
  </property>
  <property fmtid="{D5CDD505-2E9C-101B-9397-08002B2CF9AE}" pid="4" name="MSIP_Label_e6c818a6-e1a0-4a6e-a969-20d857c5dc62_Enabled">
    <vt:lpwstr>true</vt:lpwstr>
  </property>
  <property fmtid="{D5CDD505-2E9C-101B-9397-08002B2CF9AE}" pid="5" name="MSIP_Label_e6c818a6-e1a0-4a6e-a969-20d857c5dc62_SetDate">
    <vt:lpwstr>2023-03-27T08:37:29Z</vt:lpwstr>
  </property>
  <property fmtid="{D5CDD505-2E9C-101B-9397-08002B2CF9AE}" pid="6" name="MSIP_Label_e6c818a6-e1a0-4a6e-a969-20d857c5dc62_Method">
    <vt:lpwstr>Standard</vt:lpwstr>
  </property>
  <property fmtid="{D5CDD505-2E9C-101B-9397-08002B2CF9AE}" pid="7" name="MSIP_Label_e6c818a6-e1a0-4a6e-a969-20d857c5dc62_Name">
    <vt:lpwstr>Orange_restricted_internal.2</vt:lpwstr>
  </property>
  <property fmtid="{D5CDD505-2E9C-101B-9397-08002B2CF9AE}" pid="8" name="MSIP_Label_e6c818a6-e1a0-4a6e-a969-20d857c5dc62_SiteId">
    <vt:lpwstr>90c7a20a-f34b-40bf-bc48-b9253b6f5d20</vt:lpwstr>
  </property>
  <property fmtid="{D5CDD505-2E9C-101B-9397-08002B2CF9AE}" pid="9" name="MSIP_Label_e6c818a6-e1a0-4a6e-a969-20d857c5dc62_ActionId">
    <vt:lpwstr>10c16956-ad1e-4d94-b5bd-de396a237009</vt:lpwstr>
  </property>
  <property fmtid="{D5CDD505-2E9C-101B-9397-08002B2CF9AE}" pid="10" name="MSIP_Label_e6c818a6-e1a0-4a6e-a969-20d857c5dc62_ContentBits">
    <vt:lpwstr>2</vt:lpwstr>
  </property>
  <property fmtid="{D5CDD505-2E9C-101B-9397-08002B2CF9AE}" pid="11" name="MediaServiceImageTags">
    <vt:lpwstr/>
  </property>
</Properties>
</file>